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71" r:id="rId3"/>
    <p:sldId id="277" r:id="rId4"/>
    <p:sldId id="263" r:id="rId5"/>
    <p:sldId id="264" r:id="rId6"/>
    <p:sldId id="278" r:id="rId7"/>
    <p:sldId id="259" r:id="rId8"/>
    <p:sldId id="260" r:id="rId9"/>
    <p:sldId id="279" r:id="rId10"/>
    <p:sldId id="257" r:id="rId11"/>
    <p:sldId id="261" r:id="rId12"/>
    <p:sldId id="262" r:id="rId13"/>
    <p:sldId id="280" r:id="rId14"/>
    <p:sldId id="258" r:id="rId15"/>
    <p:sldId id="265" r:id="rId16"/>
    <p:sldId id="266" r:id="rId17"/>
    <p:sldId id="267" r:id="rId18"/>
    <p:sldId id="268" r:id="rId19"/>
    <p:sldId id="281" r:id="rId20"/>
    <p:sldId id="269" r:id="rId21"/>
    <p:sldId id="27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FF"/>
    <a:srgbClr val="0126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87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7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yannis\Google%20Drive\Latex@drive\Conferences\2018_EMI\presentation\restoring_forc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yannis\Google%20Drive\Latex@drive\Conferences\2018_EMI\presentation\restoring_forc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yannis\Google%20Drive\Latex@drive\Conferences\2018_EMI\presentation\restoring_forc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yannis\Google%20Drive\Latex@drive\Conferences\2018_EMI\presentation\restoring_force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yannis\Google%20Drive\Latex@drive\Conferences\2018_EMI\presentation\restoring_force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yannis\Google%20Drive\Latex@drive\Conferences\2018_EMI\presentation\restoring_force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1"/>
          <c:order val="0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xVal>
            <c:numRef>
              <c:f>Sheet2!$A$1:$A$81</c:f>
              <c:numCache>
                <c:formatCode>General</c:formatCode>
                <c:ptCount val="81"/>
                <c:pt idx="0">
                  <c:v>0.6</c:v>
                </c:pt>
                <c:pt idx="1">
                  <c:v>0.61</c:v>
                </c:pt>
                <c:pt idx="2">
                  <c:v>0.62</c:v>
                </c:pt>
                <c:pt idx="3">
                  <c:v>0.63</c:v>
                </c:pt>
                <c:pt idx="4">
                  <c:v>0.64</c:v>
                </c:pt>
                <c:pt idx="5">
                  <c:v>0.65</c:v>
                </c:pt>
                <c:pt idx="6">
                  <c:v>0.66</c:v>
                </c:pt>
                <c:pt idx="7">
                  <c:v>0.67</c:v>
                </c:pt>
                <c:pt idx="8">
                  <c:v>0.68</c:v>
                </c:pt>
                <c:pt idx="9">
                  <c:v>0.69</c:v>
                </c:pt>
                <c:pt idx="10">
                  <c:v>0.7</c:v>
                </c:pt>
                <c:pt idx="11">
                  <c:v>0.71</c:v>
                </c:pt>
                <c:pt idx="12">
                  <c:v>0.72</c:v>
                </c:pt>
                <c:pt idx="13">
                  <c:v>0.73</c:v>
                </c:pt>
                <c:pt idx="14">
                  <c:v>0.74</c:v>
                </c:pt>
                <c:pt idx="15">
                  <c:v>0.75</c:v>
                </c:pt>
                <c:pt idx="16">
                  <c:v>0.76</c:v>
                </c:pt>
                <c:pt idx="17">
                  <c:v>0.77</c:v>
                </c:pt>
                <c:pt idx="18">
                  <c:v>0.78</c:v>
                </c:pt>
                <c:pt idx="19">
                  <c:v>0.79</c:v>
                </c:pt>
                <c:pt idx="20">
                  <c:v>0.8</c:v>
                </c:pt>
                <c:pt idx="21">
                  <c:v>0.81</c:v>
                </c:pt>
                <c:pt idx="22">
                  <c:v>0.82</c:v>
                </c:pt>
                <c:pt idx="23">
                  <c:v>0.83</c:v>
                </c:pt>
                <c:pt idx="24">
                  <c:v>0.84</c:v>
                </c:pt>
                <c:pt idx="25">
                  <c:v>0.85</c:v>
                </c:pt>
                <c:pt idx="26">
                  <c:v>0.86</c:v>
                </c:pt>
                <c:pt idx="27">
                  <c:v>0.87</c:v>
                </c:pt>
                <c:pt idx="28">
                  <c:v>0.88</c:v>
                </c:pt>
                <c:pt idx="29">
                  <c:v>0.89</c:v>
                </c:pt>
                <c:pt idx="30">
                  <c:v>0.9</c:v>
                </c:pt>
                <c:pt idx="31">
                  <c:v>0.91</c:v>
                </c:pt>
                <c:pt idx="32">
                  <c:v>0.92</c:v>
                </c:pt>
                <c:pt idx="33">
                  <c:v>0.93</c:v>
                </c:pt>
                <c:pt idx="34">
                  <c:v>0.94</c:v>
                </c:pt>
                <c:pt idx="35">
                  <c:v>0.95</c:v>
                </c:pt>
                <c:pt idx="36">
                  <c:v>0.96</c:v>
                </c:pt>
                <c:pt idx="37">
                  <c:v>0.97</c:v>
                </c:pt>
                <c:pt idx="38">
                  <c:v>0.98</c:v>
                </c:pt>
                <c:pt idx="39">
                  <c:v>0.99</c:v>
                </c:pt>
                <c:pt idx="40">
                  <c:v>1</c:v>
                </c:pt>
                <c:pt idx="41">
                  <c:v>1.01</c:v>
                </c:pt>
                <c:pt idx="42">
                  <c:v>1.02</c:v>
                </c:pt>
                <c:pt idx="43">
                  <c:v>1.03</c:v>
                </c:pt>
                <c:pt idx="44">
                  <c:v>1.04</c:v>
                </c:pt>
                <c:pt idx="45">
                  <c:v>1.05</c:v>
                </c:pt>
                <c:pt idx="46">
                  <c:v>1.06</c:v>
                </c:pt>
                <c:pt idx="47">
                  <c:v>1.07</c:v>
                </c:pt>
                <c:pt idx="48">
                  <c:v>1.08</c:v>
                </c:pt>
                <c:pt idx="49">
                  <c:v>1.0900000000000001</c:v>
                </c:pt>
                <c:pt idx="50">
                  <c:v>1.1000000000000001</c:v>
                </c:pt>
                <c:pt idx="51">
                  <c:v>1.1100000000000001</c:v>
                </c:pt>
                <c:pt idx="52">
                  <c:v>1.1200000000000001</c:v>
                </c:pt>
                <c:pt idx="53">
                  <c:v>1.1299999999999999</c:v>
                </c:pt>
                <c:pt idx="54">
                  <c:v>1.1399999999999999</c:v>
                </c:pt>
                <c:pt idx="55">
                  <c:v>1.1499999999999999</c:v>
                </c:pt>
                <c:pt idx="56">
                  <c:v>1.1599999999999999</c:v>
                </c:pt>
                <c:pt idx="57">
                  <c:v>1.17</c:v>
                </c:pt>
                <c:pt idx="58">
                  <c:v>1.18</c:v>
                </c:pt>
                <c:pt idx="59">
                  <c:v>1.19</c:v>
                </c:pt>
                <c:pt idx="60">
                  <c:v>1.2</c:v>
                </c:pt>
                <c:pt idx="61">
                  <c:v>1.21</c:v>
                </c:pt>
                <c:pt idx="62">
                  <c:v>1.22</c:v>
                </c:pt>
                <c:pt idx="63">
                  <c:v>1.23</c:v>
                </c:pt>
                <c:pt idx="64">
                  <c:v>1.24</c:v>
                </c:pt>
                <c:pt idx="65">
                  <c:v>1.25</c:v>
                </c:pt>
                <c:pt idx="66">
                  <c:v>1.26</c:v>
                </c:pt>
                <c:pt idx="67">
                  <c:v>1.27</c:v>
                </c:pt>
                <c:pt idx="68">
                  <c:v>1.28</c:v>
                </c:pt>
                <c:pt idx="69">
                  <c:v>1.29</c:v>
                </c:pt>
                <c:pt idx="70">
                  <c:v>1.3</c:v>
                </c:pt>
                <c:pt idx="71">
                  <c:v>1.31</c:v>
                </c:pt>
                <c:pt idx="72">
                  <c:v>1.32</c:v>
                </c:pt>
                <c:pt idx="73">
                  <c:v>1.33</c:v>
                </c:pt>
                <c:pt idx="74">
                  <c:v>1.34</c:v>
                </c:pt>
                <c:pt idx="75">
                  <c:v>1.35</c:v>
                </c:pt>
                <c:pt idx="76">
                  <c:v>1.36</c:v>
                </c:pt>
                <c:pt idx="77">
                  <c:v>1.37</c:v>
                </c:pt>
                <c:pt idx="78">
                  <c:v>1.38</c:v>
                </c:pt>
                <c:pt idx="79">
                  <c:v>1.39</c:v>
                </c:pt>
                <c:pt idx="80">
                  <c:v>1.4</c:v>
                </c:pt>
              </c:numCache>
            </c:numRef>
          </c:xVal>
          <c:yVal>
            <c:numRef>
              <c:f>Sheet2!$C$1:$C$81</c:f>
              <c:numCache>
                <c:formatCode>General</c:formatCode>
                <c:ptCount val="81"/>
                <c:pt idx="0">
                  <c:v>1.7203794589318985E-5</c:v>
                </c:pt>
                <c:pt idx="1">
                  <c:v>2.3222693650120597E-5</c:v>
                </c:pt>
                <c:pt idx="2">
                  <c:v>3.1347357559254628E-5</c:v>
                </c:pt>
                <c:pt idx="3">
                  <c:v>4.2314506695594094E-5</c:v>
                </c:pt>
                <c:pt idx="4">
                  <c:v>5.7118609551281484E-5</c:v>
                </c:pt>
                <c:pt idx="5">
                  <c:v>7.710205817929204E-5</c:v>
                </c:pt>
                <c:pt idx="6">
                  <c:v>1.0407689231555484E-4</c:v>
                </c:pt>
                <c:pt idx="7">
                  <c:v>1.4048910975729103E-4</c:v>
                </c:pt>
                <c:pt idx="8">
                  <c:v>1.8964046217439124E-4</c:v>
                </c:pt>
                <c:pt idx="9">
                  <c:v>2.5598784813888513E-4</c:v>
                </c:pt>
                <c:pt idx="10">
                  <c:v>3.4554745144270204E-4</c:v>
                </c:pt>
                <c:pt idx="11">
                  <c:v>4.6644027076537305E-4</c:v>
                </c:pt>
                <c:pt idx="12">
                  <c:v>6.2962850770077489E-4</c:v>
                </c:pt>
                <c:pt idx="13">
                  <c:v>8.4990958662082541E-4</c:v>
                </c:pt>
                <c:pt idx="14">
                  <c:v>1.147257941143402E-3</c:v>
                </c:pt>
                <c:pt idx="15">
                  <c:v>1.5486362364139342E-3</c:v>
                </c:pt>
                <c:pt idx="16">
                  <c:v>2.0904402634547036E-3</c:v>
                </c:pt>
                <c:pt idx="17">
                  <c:v>2.8217992013358315E-3</c:v>
                </c:pt>
                <c:pt idx="18">
                  <c:v>3.8090305051341027E-3</c:v>
                </c:pt>
                <c:pt idx="19">
                  <c:v>5.1416533756809442E-3</c:v>
                </c:pt>
                <c:pt idx="20">
                  <c:v>6.940506094665815E-3</c:v>
                </c:pt>
                <c:pt idx="21">
                  <c:v>9.3687032809195783E-3</c:v>
                </c:pt>
                <c:pt idx="22">
                  <c:v>1.2646426639315454E-2</c:v>
                </c:pt>
                <c:pt idx="23">
                  <c:v>1.7070890383443754E-2</c:v>
                </c:pt>
                <c:pt idx="24">
                  <c:v>2.3043291737256062E-2</c:v>
                </c:pt>
                <c:pt idx="25">
                  <c:v>3.110519030707843E-2</c:v>
                </c:pt>
                <c:pt idx="26">
                  <c:v>4.1987615097337568E-2</c:v>
                </c:pt>
                <c:pt idx="27">
                  <c:v>5.6677352048252264E-2</c:v>
                </c:pt>
                <c:pt idx="28">
                  <c:v>7.6506422852419195E-2</c:v>
                </c:pt>
                <c:pt idx="29">
                  <c:v>0.10327286872347204</c:v>
                </c:pt>
                <c:pt idx="30">
                  <c:v>0.13940379143001916</c:v>
                </c:pt>
                <c:pt idx="31">
                  <c:v>0.18817543567129946</c:v>
                </c:pt>
                <c:pt idx="32">
                  <c:v>0.25401026921035535</c:v>
                </c:pt>
                <c:pt idx="33">
                  <c:v>0.34287799910834976</c:v>
                </c:pt>
                <c:pt idx="34">
                  <c:v>0.46283688702044157</c:v>
                </c:pt>
                <c:pt idx="35">
                  <c:v>0.62476444841560264</c:v>
                </c:pt>
                <c:pt idx="36">
                  <c:v>0.84334379335416487</c:v>
                </c:pt>
                <c:pt idx="37">
                  <c:v>1.1383950472736766</c:v>
                </c:pt>
                <c:pt idx="38">
                  <c:v>1.5366725810632731</c:v>
                </c:pt>
                <c:pt idx="39">
                  <c:v>2.0742910179088092</c:v>
                </c:pt>
                <c:pt idx="40">
                  <c:v>2.8</c:v>
                </c:pt>
                <c:pt idx="41">
                  <c:v>2.0742910179088092</c:v>
                </c:pt>
                <c:pt idx="42">
                  <c:v>1.5366725810632731</c:v>
                </c:pt>
                <c:pt idx="43">
                  <c:v>1.1383950472736766</c:v>
                </c:pt>
                <c:pt idx="44">
                  <c:v>0.84334379335416487</c:v>
                </c:pt>
                <c:pt idx="45">
                  <c:v>0.62476444841560264</c:v>
                </c:pt>
                <c:pt idx="46">
                  <c:v>0.46283688702044157</c:v>
                </c:pt>
                <c:pt idx="47">
                  <c:v>0.34287799910834871</c:v>
                </c:pt>
                <c:pt idx="48">
                  <c:v>0.25401026921035441</c:v>
                </c:pt>
                <c:pt idx="49">
                  <c:v>0.18817543567129888</c:v>
                </c:pt>
                <c:pt idx="50">
                  <c:v>0.13940379143001866</c:v>
                </c:pt>
                <c:pt idx="51">
                  <c:v>0.1032728687234717</c:v>
                </c:pt>
                <c:pt idx="52">
                  <c:v>7.6506422852418918E-2</c:v>
                </c:pt>
                <c:pt idx="53">
                  <c:v>5.6677352048252465E-2</c:v>
                </c:pt>
                <c:pt idx="54">
                  <c:v>4.1987615097337679E-2</c:v>
                </c:pt>
                <c:pt idx="55">
                  <c:v>3.1105190307078538E-2</c:v>
                </c:pt>
                <c:pt idx="56">
                  <c:v>2.3043291737256145E-2</c:v>
                </c:pt>
                <c:pt idx="57">
                  <c:v>1.7070890383443817E-2</c:v>
                </c:pt>
                <c:pt idx="58">
                  <c:v>1.2646426639315488E-2</c:v>
                </c:pt>
                <c:pt idx="59">
                  <c:v>9.3687032809195783E-3</c:v>
                </c:pt>
                <c:pt idx="60">
                  <c:v>6.940506094665815E-3</c:v>
                </c:pt>
                <c:pt idx="61">
                  <c:v>5.1416533756809442E-3</c:v>
                </c:pt>
                <c:pt idx="62">
                  <c:v>3.8090305051341027E-3</c:v>
                </c:pt>
                <c:pt idx="63">
                  <c:v>2.8217992013358315E-3</c:v>
                </c:pt>
                <c:pt idx="64">
                  <c:v>2.0904402634547036E-3</c:v>
                </c:pt>
                <c:pt idx="65">
                  <c:v>1.5486362364139342E-3</c:v>
                </c:pt>
                <c:pt idx="66">
                  <c:v>1.147257941143402E-3</c:v>
                </c:pt>
                <c:pt idx="67">
                  <c:v>8.4990958662082541E-4</c:v>
                </c:pt>
                <c:pt idx="68">
                  <c:v>6.2962850770077489E-4</c:v>
                </c:pt>
                <c:pt idx="69">
                  <c:v>4.6644027076537305E-4</c:v>
                </c:pt>
                <c:pt idx="70">
                  <c:v>3.4554745144270204E-4</c:v>
                </c:pt>
                <c:pt idx="71">
                  <c:v>2.5598784813888513E-4</c:v>
                </c:pt>
                <c:pt idx="72">
                  <c:v>1.8964046217439056E-4</c:v>
                </c:pt>
                <c:pt idx="73">
                  <c:v>1.4048910975729054E-4</c:v>
                </c:pt>
                <c:pt idx="74">
                  <c:v>1.0407689231555446E-4</c:v>
                </c:pt>
                <c:pt idx="75">
                  <c:v>7.7102058179291769E-5</c:v>
                </c:pt>
                <c:pt idx="76">
                  <c:v>5.7118609551281274E-5</c:v>
                </c:pt>
                <c:pt idx="77">
                  <c:v>4.2314506695593938E-5</c:v>
                </c:pt>
                <c:pt idx="78">
                  <c:v>3.1347357559254736E-5</c:v>
                </c:pt>
                <c:pt idx="79">
                  <c:v>2.3222693650120679E-5</c:v>
                </c:pt>
                <c:pt idx="80">
                  <c:v>1.7203794589319049E-5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FA0E-7B4A-89A0-3F959B802876}"/>
            </c:ext>
          </c:extLst>
        </c:ser>
        <c:ser>
          <c:idx val="0"/>
          <c:order val="1"/>
          <c:spPr>
            <a:ln w="31750" cap="rnd">
              <a:solidFill>
                <a:srgbClr val="0070C0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xVal>
            <c:numRef>
              <c:f>Sheet2!$A$1:$A$81</c:f>
              <c:numCache>
                <c:formatCode>General</c:formatCode>
                <c:ptCount val="81"/>
                <c:pt idx="0">
                  <c:v>0.6</c:v>
                </c:pt>
                <c:pt idx="1">
                  <c:v>0.61</c:v>
                </c:pt>
                <c:pt idx="2">
                  <c:v>0.62</c:v>
                </c:pt>
                <c:pt idx="3">
                  <c:v>0.63</c:v>
                </c:pt>
                <c:pt idx="4">
                  <c:v>0.64</c:v>
                </c:pt>
                <c:pt idx="5">
                  <c:v>0.65</c:v>
                </c:pt>
                <c:pt idx="6">
                  <c:v>0.66</c:v>
                </c:pt>
                <c:pt idx="7">
                  <c:v>0.67</c:v>
                </c:pt>
                <c:pt idx="8">
                  <c:v>0.68</c:v>
                </c:pt>
                <c:pt idx="9">
                  <c:v>0.69</c:v>
                </c:pt>
                <c:pt idx="10">
                  <c:v>0.7</c:v>
                </c:pt>
                <c:pt idx="11">
                  <c:v>0.71</c:v>
                </c:pt>
                <c:pt idx="12">
                  <c:v>0.72</c:v>
                </c:pt>
                <c:pt idx="13">
                  <c:v>0.73</c:v>
                </c:pt>
                <c:pt idx="14">
                  <c:v>0.74</c:v>
                </c:pt>
                <c:pt idx="15">
                  <c:v>0.75</c:v>
                </c:pt>
                <c:pt idx="16">
                  <c:v>0.76</c:v>
                </c:pt>
                <c:pt idx="17">
                  <c:v>0.77</c:v>
                </c:pt>
                <c:pt idx="18">
                  <c:v>0.78</c:v>
                </c:pt>
                <c:pt idx="19">
                  <c:v>0.79</c:v>
                </c:pt>
                <c:pt idx="20">
                  <c:v>0.8</c:v>
                </c:pt>
                <c:pt idx="21">
                  <c:v>0.81</c:v>
                </c:pt>
                <c:pt idx="22">
                  <c:v>0.82</c:v>
                </c:pt>
                <c:pt idx="23">
                  <c:v>0.83</c:v>
                </c:pt>
                <c:pt idx="24">
                  <c:v>0.84</c:v>
                </c:pt>
                <c:pt idx="25">
                  <c:v>0.85</c:v>
                </c:pt>
                <c:pt idx="26">
                  <c:v>0.86</c:v>
                </c:pt>
                <c:pt idx="27">
                  <c:v>0.87</c:v>
                </c:pt>
                <c:pt idx="28">
                  <c:v>0.88</c:v>
                </c:pt>
                <c:pt idx="29">
                  <c:v>0.89</c:v>
                </c:pt>
                <c:pt idx="30">
                  <c:v>0.9</c:v>
                </c:pt>
                <c:pt idx="31">
                  <c:v>0.91</c:v>
                </c:pt>
                <c:pt idx="32">
                  <c:v>0.92</c:v>
                </c:pt>
                <c:pt idx="33">
                  <c:v>0.93</c:v>
                </c:pt>
                <c:pt idx="34">
                  <c:v>0.94</c:v>
                </c:pt>
                <c:pt idx="35">
                  <c:v>0.95</c:v>
                </c:pt>
                <c:pt idx="36">
                  <c:v>0.96</c:v>
                </c:pt>
                <c:pt idx="37">
                  <c:v>0.97</c:v>
                </c:pt>
                <c:pt idx="38">
                  <c:v>0.98</c:v>
                </c:pt>
                <c:pt idx="39">
                  <c:v>0.99</c:v>
                </c:pt>
                <c:pt idx="40">
                  <c:v>1</c:v>
                </c:pt>
                <c:pt idx="41">
                  <c:v>1.01</c:v>
                </c:pt>
                <c:pt idx="42">
                  <c:v>1.02</c:v>
                </c:pt>
                <c:pt idx="43">
                  <c:v>1.03</c:v>
                </c:pt>
                <c:pt idx="44">
                  <c:v>1.04</c:v>
                </c:pt>
                <c:pt idx="45">
                  <c:v>1.05</c:v>
                </c:pt>
                <c:pt idx="46">
                  <c:v>1.06</c:v>
                </c:pt>
                <c:pt idx="47">
                  <c:v>1.07</c:v>
                </c:pt>
                <c:pt idx="48">
                  <c:v>1.08</c:v>
                </c:pt>
                <c:pt idx="49">
                  <c:v>1.0900000000000001</c:v>
                </c:pt>
                <c:pt idx="50">
                  <c:v>1.1000000000000001</c:v>
                </c:pt>
                <c:pt idx="51">
                  <c:v>1.1100000000000001</c:v>
                </c:pt>
                <c:pt idx="52">
                  <c:v>1.1200000000000001</c:v>
                </c:pt>
                <c:pt idx="53">
                  <c:v>1.1299999999999999</c:v>
                </c:pt>
                <c:pt idx="54">
                  <c:v>1.1399999999999999</c:v>
                </c:pt>
                <c:pt idx="55">
                  <c:v>1.1499999999999999</c:v>
                </c:pt>
                <c:pt idx="56">
                  <c:v>1.1599999999999999</c:v>
                </c:pt>
                <c:pt idx="57">
                  <c:v>1.17</c:v>
                </c:pt>
                <c:pt idx="58">
                  <c:v>1.18</c:v>
                </c:pt>
                <c:pt idx="59">
                  <c:v>1.19</c:v>
                </c:pt>
                <c:pt idx="60">
                  <c:v>1.2</c:v>
                </c:pt>
                <c:pt idx="61">
                  <c:v>1.21</c:v>
                </c:pt>
                <c:pt idx="62">
                  <c:v>1.22</c:v>
                </c:pt>
                <c:pt idx="63">
                  <c:v>1.23</c:v>
                </c:pt>
                <c:pt idx="64">
                  <c:v>1.24</c:v>
                </c:pt>
                <c:pt idx="65">
                  <c:v>1.25</c:v>
                </c:pt>
                <c:pt idx="66">
                  <c:v>1.26</c:v>
                </c:pt>
                <c:pt idx="67">
                  <c:v>1.27</c:v>
                </c:pt>
                <c:pt idx="68">
                  <c:v>1.28</c:v>
                </c:pt>
                <c:pt idx="69">
                  <c:v>1.29</c:v>
                </c:pt>
                <c:pt idx="70">
                  <c:v>1.3</c:v>
                </c:pt>
                <c:pt idx="71">
                  <c:v>1.31</c:v>
                </c:pt>
                <c:pt idx="72">
                  <c:v>1.32</c:v>
                </c:pt>
                <c:pt idx="73">
                  <c:v>1.33</c:v>
                </c:pt>
                <c:pt idx="74">
                  <c:v>1.34</c:v>
                </c:pt>
                <c:pt idx="75">
                  <c:v>1.35</c:v>
                </c:pt>
                <c:pt idx="76">
                  <c:v>1.36</c:v>
                </c:pt>
                <c:pt idx="77">
                  <c:v>1.37</c:v>
                </c:pt>
                <c:pt idx="78">
                  <c:v>1.38</c:v>
                </c:pt>
                <c:pt idx="79">
                  <c:v>1.39</c:v>
                </c:pt>
                <c:pt idx="80">
                  <c:v>1.4</c:v>
                </c:pt>
              </c:numCache>
            </c:numRef>
          </c:xVal>
          <c:yVal>
            <c:numRef>
              <c:f>Sheet2!$C$1:$C$81</c:f>
              <c:numCache>
                <c:formatCode>General</c:formatCode>
                <c:ptCount val="81"/>
                <c:pt idx="0">
                  <c:v>1.7203794589318985E-5</c:v>
                </c:pt>
                <c:pt idx="1">
                  <c:v>2.3222693650120597E-5</c:v>
                </c:pt>
                <c:pt idx="2">
                  <c:v>3.1347357559254628E-5</c:v>
                </c:pt>
                <c:pt idx="3">
                  <c:v>4.2314506695594094E-5</c:v>
                </c:pt>
                <c:pt idx="4">
                  <c:v>5.7118609551281484E-5</c:v>
                </c:pt>
                <c:pt idx="5">
                  <c:v>7.710205817929204E-5</c:v>
                </c:pt>
                <c:pt idx="6">
                  <c:v>1.0407689231555484E-4</c:v>
                </c:pt>
                <c:pt idx="7">
                  <c:v>1.4048910975729103E-4</c:v>
                </c:pt>
                <c:pt idx="8">
                  <c:v>1.8964046217439124E-4</c:v>
                </c:pt>
                <c:pt idx="9">
                  <c:v>2.5598784813888513E-4</c:v>
                </c:pt>
                <c:pt idx="10">
                  <c:v>3.4554745144270204E-4</c:v>
                </c:pt>
                <c:pt idx="11">
                  <c:v>4.6644027076537305E-4</c:v>
                </c:pt>
                <c:pt idx="12">
                  <c:v>6.2962850770077489E-4</c:v>
                </c:pt>
                <c:pt idx="13">
                  <c:v>8.4990958662082541E-4</c:v>
                </c:pt>
                <c:pt idx="14">
                  <c:v>1.147257941143402E-3</c:v>
                </c:pt>
                <c:pt idx="15">
                  <c:v>1.5486362364139342E-3</c:v>
                </c:pt>
                <c:pt idx="16">
                  <c:v>2.0904402634547036E-3</c:v>
                </c:pt>
                <c:pt idx="17">
                  <c:v>2.8217992013358315E-3</c:v>
                </c:pt>
                <c:pt idx="18">
                  <c:v>3.8090305051341027E-3</c:v>
                </c:pt>
                <c:pt idx="19">
                  <c:v>5.1416533756809442E-3</c:v>
                </c:pt>
                <c:pt idx="20">
                  <c:v>6.940506094665815E-3</c:v>
                </c:pt>
                <c:pt idx="21">
                  <c:v>9.3687032809195783E-3</c:v>
                </c:pt>
                <c:pt idx="22">
                  <c:v>1.2646426639315454E-2</c:v>
                </c:pt>
                <c:pt idx="23">
                  <c:v>1.7070890383443754E-2</c:v>
                </c:pt>
                <c:pt idx="24">
                  <c:v>2.3043291737256062E-2</c:v>
                </c:pt>
                <c:pt idx="25">
                  <c:v>3.110519030707843E-2</c:v>
                </c:pt>
                <c:pt idx="26">
                  <c:v>4.1987615097337568E-2</c:v>
                </c:pt>
                <c:pt idx="27">
                  <c:v>5.6677352048252264E-2</c:v>
                </c:pt>
                <c:pt idx="28">
                  <c:v>7.6506422852419195E-2</c:v>
                </c:pt>
                <c:pt idx="29">
                  <c:v>0.10327286872347204</c:v>
                </c:pt>
                <c:pt idx="30">
                  <c:v>0.13940379143001916</c:v>
                </c:pt>
                <c:pt idx="31">
                  <c:v>0.18817543567129946</c:v>
                </c:pt>
                <c:pt idx="32">
                  <c:v>0.25401026921035535</c:v>
                </c:pt>
                <c:pt idx="33">
                  <c:v>0.34287799910834976</c:v>
                </c:pt>
                <c:pt idx="34">
                  <c:v>0.46283688702044157</c:v>
                </c:pt>
                <c:pt idx="35">
                  <c:v>0.62476444841560264</c:v>
                </c:pt>
                <c:pt idx="36">
                  <c:v>0.84334379335416487</c:v>
                </c:pt>
                <c:pt idx="37">
                  <c:v>1.1383950472736766</c:v>
                </c:pt>
                <c:pt idx="38">
                  <c:v>1.5366725810632731</c:v>
                </c:pt>
                <c:pt idx="39">
                  <c:v>2.0742910179088092</c:v>
                </c:pt>
                <c:pt idx="40">
                  <c:v>2.8</c:v>
                </c:pt>
                <c:pt idx="41">
                  <c:v>2.0742910179088092</c:v>
                </c:pt>
                <c:pt idx="42">
                  <c:v>1.5366725810632731</c:v>
                </c:pt>
                <c:pt idx="43">
                  <c:v>1.1383950472736766</c:v>
                </c:pt>
                <c:pt idx="44">
                  <c:v>0.84334379335416487</c:v>
                </c:pt>
                <c:pt idx="45">
                  <c:v>0.62476444841560264</c:v>
                </c:pt>
                <c:pt idx="46">
                  <c:v>0.46283688702044157</c:v>
                </c:pt>
                <c:pt idx="47">
                  <c:v>0.34287799910834871</c:v>
                </c:pt>
                <c:pt idx="48">
                  <c:v>0.25401026921035441</c:v>
                </c:pt>
                <c:pt idx="49">
                  <c:v>0.18817543567129888</c:v>
                </c:pt>
                <c:pt idx="50">
                  <c:v>0.13940379143001866</c:v>
                </c:pt>
                <c:pt idx="51">
                  <c:v>0.1032728687234717</c:v>
                </c:pt>
                <c:pt idx="52">
                  <c:v>7.6506422852418918E-2</c:v>
                </c:pt>
                <c:pt idx="53">
                  <c:v>5.6677352048252465E-2</c:v>
                </c:pt>
                <c:pt idx="54">
                  <c:v>4.1987615097337679E-2</c:v>
                </c:pt>
                <c:pt idx="55">
                  <c:v>3.1105190307078538E-2</c:v>
                </c:pt>
                <c:pt idx="56">
                  <c:v>2.3043291737256145E-2</c:v>
                </c:pt>
                <c:pt idx="57">
                  <c:v>1.7070890383443817E-2</c:v>
                </c:pt>
                <c:pt idx="58">
                  <c:v>1.2646426639315488E-2</c:v>
                </c:pt>
                <c:pt idx="59">
                  <c:v>9.3687032809195783E-3</c:v>
                </c:pt>
                <c:pt idx="60">
                  <c:v>6.940506094665815E-3</c:v>
                </c:pt>
                <c:pt idx="61">
                  <c:v>5.1416533756809442E-3</c:v>
                </c:pt>
                <c:pt idx="62">
                  <c:v>3.8090305051341027E-3</c:v>
                </c:pt>
                <c:pt idx="63">
                  <c:v>2.8217992013358315E-3</c:v>
                </c:pt>
                <c:pt idx="64">
                  <c:v>2.0904402634547036E-3</c:v>
                </c:pt>
                <c:pt idx="65">
                  <c:v>1.5486362364139342E-3</c:v>
                </c:pt>
                <c:pt idx="66">
                  <c:v>1.147257941143402E-3</c:v>
                </c:pt>
                <c:pt idx="67">
                  <c:v>8.4990958662082541E-4</c:v>
                </c:pt>
                <c:pt idx="68">
                  <c:v>6.2962850770077489E-4</c:v>
                </c:pt>
                <c:pt idx="69">
                  <c:v>4.6644027076537305E-4</c:v>
                </c:pt>
                <c:pt idx="70">
                  <c:v>3.4554745144270204E-4</c:v>
                </c:pt>
                <c:pt idx="71">
                  <c:v>2.5598784813888513E-4</c:v>
                </c:pt>
                <c:pt idx="72">
                  <c:v>1.8964046217439056E-4</c:v>
                </c:pt>
                <c:pt idx="73">
                  <c:v>1.4048910975729054E-4</c:v>
                </c:pt>
                <c:pt idx="74">
                  <c:v>1.0407689231555446E-4</c:v>
                </c:pt>
                <c:pt idx="75">
                  <c:v>7.7102058179291769E-5</c:v>
                </c:pt>
                <c:pt idx="76">
                  <c:v>5.7118609551281274E-5</c:v>
                </c:pt>
                <c:pt idx="77">
                  <c:v>4.2314506695593938E-5</c:v>
                </c:pt>
                <c:pt idx="78">
                  <c:v>3.1347357559254736E-5</c:v>
                </c:pt>
                <c:pt idx="79">
                  <c:v>2.3222693650120679E-5</c:v>
                </c:pt>
                <c:pt idx="80">
                  <c:v>1.7203794589319049E-5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FA0E-7B4A-89A0-3F959B8028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72354911"/>
        <c:axId val="275107407"/>
      </c:scatterChart>
      <c:valAx>
        <c:axId val="272354911"/>
        <c:scaling>
          <c:orientation val="minMax"/>
          <c:max val="1.4"/>
          <c:min val="0.60000000000000009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>
            <a:glow>
              <a:schemeClr val="accent1">
                <a:alpha val="40000"/>
              </a:schemeClr>
            </a:glo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5107407"/>
        <c:crossesAt val="0"/>
        <c:crossBetween val="midCat"/>
        <c:majorUnit val="0.2"/>
      </c:valAx>
      <c:valAx>
        <c:axId val="275107407"/>
        <c:scaling>
          <c:orientation val="minMax"/>
          <c:max val="3"/>
          <c:min val="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50800" dir="5400000" sx="11000" sy="11000" algn="ctr" rotWithShape="0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235491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1"/>
          <c:order val="0"/>
          <c:spPr>
            <a:ln w="31750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xVal>
            <c:numRef>
              <c:f>Sheet2!$A$1:$A$81</c:f>
              <c:numCache>
                <c:formatCode>General</c:formatCode>
                <c:ptCount val="81"/>
                <c:pt idx="0">
                  <c:v>0.6</c:v>
                </c:pt>
                <c:pt idx="1">
                  <c:v>0.61</c:v>
                </c:pt>
                <c:pt idx="2">
                  <c:v>0.62</c:v>
                </c:pt>
                <c:pt idx="3">
                  <c:v>0.63</c:v>
                </c:pt>
                <c:pt idx="4">
                  <c:v>0.64</c:v>
                </c:pt>
                <c:pt idx="5">
                  <c:v>0.65</c:v>
                </c:pt>
                <c:pt idx="6">
                  <c:v>0.66</c:v>
                </c:pt>
                <c:pt idx="7">
                  <c:v>0.67</c:v>
                </c:pt>
                <c:pt idx="8">
                  <c:v>0.68</c:v>
                </c:pt>
                <c:pt idx="9">
                  <c:v>0.69</c:v>
                </c:pt>
                <c:pt idx="10">
                  <c:v>0.7</c:v>
                </c:pt>
                <c:pt idx="11">
                  <c:v>0.71</c:v>
                </c:pt>
                <c:pt idx="12">
                  <c:v>0.72</c:v>
                </c:pt>
                <c:pt idx="13">
                  <c:v>0.73</c:v>
                </c:pt>
                <c:pt idx="14">
                  <c:v>0.74</c:v>
                </c:pt>
                <c:pt idx="15">
                  <c:v>0.75</c:v>
                </c:pt>
                <c:pt idx="16">
                  <c:v>0.76</c:v>
                </c:pt>
                <c:pt idx="17">
                  <c:v>0.77</c:v>
                </c:pt>
                <c:pt idx="18">
                  <c:v>0.78</c:v>
                </c:pt>
                <c:pt idx="19">
                  <c:v>0.79</c:v>
                </c:pt>
                <c:pt idx="20">
                  <c:v>0.8</c:v>
                </c:pt>
                <c:pt idx="21">
                  <c:v>0.81</c:v>
                </c:pt>
                <c:pt idx="22">
                  <c:v>0.82</c:v>
                </c:pt>
                <c:pt idx="23">
                  <c:v>0.83</c:v>
                </c:pt>
                <c:pt idx="24">
                  <c:v>0.84</c:v>
                </c:pt>
                <c:pt idx="25">
                  <c:v>0.85</c:v>
                </c:pt>
                <c:pt idx="26">
                  <c:v>0.86</c:v>
                </c:pt>
                <c:pt idx="27">
                  <c:v>0.87</c:v>
                </c:pt>
                <c:pt idx="28">
                  <c:v>0.88</c:v>
                </c:pt>
                <c:pt idx="29">
                  <c:v>0.89</c:v>
                </c:pt>
                <c:pt idx="30">
                  <c:v>0.9</c:v>
                </c:pt>
                <c:pt idx="31">
                  <c:v>0.91</c:v>
                </c:pt>
                <c:pt idx="32">
                  <c:v>0.92</c:v>
                </c:pt>
                <c:pt idx="33">
                  <c:v>0.93</c:v>
                </c:pt>
                <c:pt idx="34">
                  <c:v>0.94</c:v>
                </c:pt>
                <c:pt idx="35">
                  <c:v>0.95</c:v>
                </c:pt>
                <c:pt idx="36">
                  <c:v>0.96</c:v>
                </c:pt>
                <c:pt idx="37">
                  <c:v>0.97</c:v>
                </c:pt>
                <c:pt idx="38">
                  <c:v>0.98</c:v>
                </c:pt>
                <c:pt idx="39">
                  <c:v>0.99</c:v>
                </c:pt>
                <c:pt idx="40">
                  <c:v>1</c:v>
                </c:pt>
                <c:pt idx="41">
                  <c:v>1.01</c:v>
                </c:pt>
                <c:pt idx="42">
                  <c:v>1.02</c:v>
                </c:pt>
                <c:pt idx="43">
                  <c:v>1.03</c:v>
                </c:pt>
                <c:pt idx="44">
                  <c:v>1.04</c:v>
                </c:pt>
                <c:pt idx="45">
                  <c:v>1.05</c:v>
                </c:pt>
                <c:pt idx="46">
                  <c:v>1.06</c:v>
                </c:pt>
                <c:pt idx="47">
                  <c:v>1.07</c:v>
                </c:pt>
                <c:pt idx="48">
                  <c:v>1.08</c:v>
                </c:pt>
                <c:pt idx="49">
                  <c:v>1.0900000000000001</c:v>
                </c:pt>
                <c:pt idx="50">
                  <c:v>1.1000000000000001</c:v>
                </c:pt>
                <c:pt idx="51">
                  <c:v>1.1100000000000001</c:v>
                </c:pt>
                <c:pt idx="52">
                  <c:v>1.1200000000000001</c:v>
                </c:pt>
                <c:pt idx="53">
                  <c:v>1.1299999999999999</c:v>
                </c:pt>
                <c:pt idx="54">
                  <c:v>1.1399999999999999</c:v>
                </c:pt>
                <c:pt idx="55">
                  <c:v>1.1499999999999999</c:v>
                </c:pt>
                <c:pt idx="56">
                  <c:v>1.1599999999999999</c:v>
                </c:pt>
                <c:pt idx="57">
                  <c:v>1.17</c:v>
                </c:pt>
                <c:pt idx="58">
                  <c:v>1.18</c:v>
                </c:pt>
                <c:pt idx="59">
                  <c:v>1.19</c:v>
                </c:pt>
                <c:pt idx="60">
                  <c:v>1.2</c:v>
                </c:pt>
                <c:pt idx="61">
                  <c:v>1.21</c:v>
                </c:pt>
                <c:pt idx="62">
                  <c:v>1.22</c:v>
                </c:pt>
                <c:pt idx="63">
                  <c:v>1.23</c:v>
                </c:pt>
                <c:pt idx="64">
                  <c:v>1.24</c:v>
                </c:pt>
                <c:pt idx="65">
                  <c:v>1.25</c:v>
                </c:pt>
                <c:pt idx="66">
                  <c:v>1.26</c:v>
                </c:pt>
                <c:pt idx="67">
                  <c:v>1.27</c:v>
                </c:pt>
                <c:pt idx="68">
                  <c:v>1.28</c:v>
                </c:pt>
                <c:pt idx="69">
                  <c:v>1.29</c:v>
                </c:pt>
                <c:pt idx="70">
                  <c:v>1.3</c:v>
                </c:pt>
                <c:pt idx="71">
                  <c:v>1.31</c:v>
                </c:pt>
                <c:pt idx="72">
                  <c:v>1.32</c:v>
                </c:pt>
                <c:pt idx="73">
                  <c:v>1.33</c:v>
                </c:pt>
                <c:pt idx="74">
                  <c:v>1.34</c:v>
                </c:pt>
                <c:pt idx="75">
                  <c:v>1.35</c:v>
                </c:pt>
                <c:pt idx="76">
                  <c:v>1.36</c:v>
                </c:pt>
                <c:pt idx="77">
                  <c:v>1.37</c:v>
                </c:pt>
                <c:pt idx="78">
                  <c:v>1.38</c:v>
                </c:pt>
                <c:pt idx="79">
                  <c:v>1.39</c:v>
                </c:pt>
                <c:pt idx="80">
                  <c:v>1.4</c:v>
                </c:pt>
              </c:numCache>
            </c:numRef>
          </c:xVal>
          <c:yVal>
            <c:numRef>
              <c:f>Sheet2!$D$1:$D$81</c:f>
              <c:numCache>
                <c:formatCode>General</c:formatCode>
                <c:ptCount val="81"/>
                <c:pt idx="0">
                  <c:v>6.2968934648585342E-2</c:v>
                </c:pt>
                <c:pt idx="1">
                  <c:v>7.2533669945832491E-2</c:v>
                </c:pt>
                <c:pt idx="2">
                  <c:v>8.3400867790378225E-2</c:v>
                </c:pt>
                <c:pt idx="3">
                  <c:v>9.5721361991154191E-2</c:v>
                </c:pt>
                <c:pt idx="4">
                  <c:v>0.10965890627716388</c:v>
                </c:pt>
                <c:pt idx="5">
                  <c:v>0.12539049276279718</c:v>
                </c:pt>
                <c:pt idx="6">
                  <c:v>0.14310651738459271</c:v>
                </c:pt>
                <c:pt idx="7">
                  <c:v>0.16301075596205813</c:v>
                </c:pt>
                <c:pt idx="8">
                  <c:v>0.18532011042453128</c:v>
                </c:pt>
                <c:pt idx="9">
                  <c:v>0.21026408061842106</c:v>
                </c:pt>
                <c:pt idx="10">
                  <c:v>0.23808391305440268</c:v>
                </c:pt>
                <c:pt idx="11">
                  <c:v>0.26903137407766015</c:v>
                </c:pt>
                <c:pt idx="12">
                  <c:v>0.30336709136629331</c:v>
                </c:pt>
                <c:pt idx="13">
                  <c:v>0.34135840451691146</c:v>
                </c:pt>
                <c:pt idx="14">
                  <c:v>0.38327666290566176</c:v>
                </c:pt>
                <c:pt idx="15">
                  <c:v>0.42939390716579945</c:v>
                </c:pt>
                <c:pt idx="16">
                  <c:v>0.47997886964469533</c:v>
                </c:pt>
                <c:pt idx="17">
                  <c:v>0.5352922292246427</c:v>
                </c:pt>
                <c:pt idx="18">
                  <c:v>0.59558105701198072</c:v>
                </c:pt>
                <c:pt idx="19">
                  <c:v>0.66107239166056353</c:v>
                </c:pt>
                <c:pt idx="20">
                  <c:v>0.73196588644886973</c:v>
                </c:pt>
                <c:pt idx="21">
                  <c:v>0.80842547447964797</c:v>
                </c:pt>
                <c:pt idx="22">
                  <c:v>0.89057000309643886</c:v>
                </c:pt>
                <c:pt idx="23">
                  <c:v>0.97846279304398087</c:v>
                </c:pt>
                <c:pt idx="24">
                  <c:v>1.0721000807303134</c:v>
                </c:pt>
                <c:pt idx="25">
                  <c:v>1.171398301015492</c:v>
                </c:pt>
                <c:pt idx="26">
                  <c:v>1.2761801597192457</c:v>
                </c:pt>
                <c:pt idx="27">
                  <c:v>1.3861594236974824</c:v>
                </c:pt>
                <c:pt idx="28">
                  <c:v>1.5009243121897011</c:v>
                </c:pt>
                <c:pt idx="29">
                  <c:v>1.6199192896063366</c:v>
                </c:pt>
                <c:pt idx="30">
                  <c:v>1.7424249077151852</c:v>
                </c:pt>
                <c:pt idx="31">
                  <c:v>1.8675350704037288</c:v>
                </c:pt>
                <c:pt idx="32">
                  <c:v>1.994130592676161</c:v>
                </c:pt>
                <c:pt idx="33">
                  <c:v>2.1208469837198463</c:v>
                </c:pt>
                <c:pt idx="34">
                  <c:v>2.2460325313319798</c:v>
                </c:pt>
                <c:pt idx="35">
                  <c:v>2.3676888696149199</c:v>
                </c:pt>
                <c:pt idx="36">
                  <c:v>2.4833772228080404</c:v>
                </c:pt>
                <c:pt idx="37">
                  <c:v>2.5900498712645379</c:v>
                </c:pt>
                <c:pt idx="38">
                  <c:v>2.6836907973939947</c:v>
                </c:pt>
                <c:pt idx="39">
                  <c:v>2.7583134308885753</c:v>
                </c:pt>
                <c:pt idx="40">
                  <c:v>2.8</c:v>
                </c:pt>
                <c:pt idx="41">
                  <c:v>2.7583134308885753</c:v>
                </c:pt>
                <c:pt idx="42">
                  <c:v>2.6836907973939947</c:v>
                </c:pt>
                <c:pt idx="43">
                  <c:v>2.5900498712645379</c:v>
                </c:pt>
                <c:pt idx="44">
                  <c:v>2.4833772228080404</c:v>
                </c:pt>
                <c:pt idx="45">
                  <c:v>2.3676888696149199</c:v>
                </c:pt>
                <c:pt idx="46">
                  <c:v>2.2460325313319798</c:v>
                </c:pt>
                <c:pt idx="47">
                  <c:v>2.1208469837198445</c:v>
                </c:pt>
                <c:pt idx="48">
                  <c:v>1.9941305926761594</c:v>
                </c:pt>
                <c:pt idx="49">
                  <c:v>1.8675350704037268</c:v>
                </c:pt>
                <c:pt idx="50">
                  <c:v>1.7424249077151843</c:v>
                </c:pt>
                <c:pt idx="51">
                  <c:v>1.619919289606335</c:v>
                </c:pt>
                <c:pt idx="52">
                  <c:v>1.5009243121897</c:v>
                </c:pt>
                <c:pt idx="53">
                  <c:v>1.3861594236974835</c:v>
                </c:pt>
                <c:pt idx="54">
                  <c:v>1.2761801597192473</c:v>
                </c:pt>
                <c:pt idx="55">
                  <c:v>1.1713983010154934</c:v>
                </c:pt>
                <c:pt idx="56">
                  <c:v>1.0721000807303147</c:v>
                </c:pt>
                <c:pt idx="57">
                  <c:v>0.97846279304398176</c:v>
                </c:pt>
                <c:pt idx="58">
                  <c:v>0.89057000309643974</c:v>
                </c:pt>
                <c:pt idx="59">
                  <c:v>0.80842547447964797</c:v>
                </c:pt>
                <c:pt idx="60">
                  <c:v>0.73196588644886973</c:v>
                </c:pt>
                <c:pt idx="61">
                  <c:v>0.66107239166056353</c:v>
                </c:pt>
                <c:pt idx="62">
                  <c:v>0.59558105701198072</c:v>
                </c:pt>
                <c:pt idx="63">
                  <c:v>0.5352922292246427</c:v>
                </c:pt>
                <c:pt idx="64">
                  <c:v>0.47997886964469533</c:v>
                </c:pt>
                <c:pt idx="65">
                  <c:v>0.42939390716579945</c:v>
                </c:pt>
                <c:pt idx="66">
                  <c:v>0.38327666290566176</c:v>
                </c:pt>
                <c:pt idx="67">
                  <c:v>0.34135840451691146</c:v>
                </c:pt>
                <c:pt idx="68">
                  <c:v>0.30336709136629331</c:v>
                </c:pt>
                <c:pt idx="69">
                  <c:v>0.26903137407766015</c:v>
                </c:pt>
                <c:pt idx="70">
                  <c:v>0.23808391305440268</c:v>
                </c:pt>
                <c:pt idx="71">
                  <c:v>0.21026408061842106</c:v>
                </c:pt>
                <c:pt idx="72">
                  <c:v>0.18532011042453089</c:v>
                </c:pt>
                <c:pt idx="73">
                  <c:v>0.16301075596205772</c:v>
                </c:pt>
                <c:pt idx="74">
                  <c:v>0.14310651738459265</c:v>
                </c:pt>
                <c:pt idx="75">
                  <c:v>0.1253904927627969</c:v>
                </c:pt>
                <c:pt idx="76">
                  <c:v>0.10965890627716363</c:v>
                </c:pt>
                <c:pt idx="77">
                  <c:v>9.5721361991154108E-2</c:v>
                </c:pt>
                <c:pt idx="78">
                  <c:v>8.3400867790378364E-2</c:v>
                </c:pt>
                <c:pt idx="79">
                  <c:v>7.2533669945832588E-2</c:v>
                </c:pt>
                <c:pt idx="80">
                  <c:v>6.2968934648585509E-2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DEA-9949-A779-3E84822639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72354911"/>
        <c:axId val="275107407"/>
      </c:scatterChart>
      <c:valAx>
        <c:axId val="272354911"/>
        <c:scaling>
          <c:orientation val="minMax"/>
          <c:max val="1.4"/>
          <c:min val="0.60000000000000009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>
            <a:glow>
              <a:schemeClr val="accent1">
                <a:alpha val="40000"/>
              </a:schemeClr>
            </a:glo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5107407"/>
        <c:crossesAt val="0"/>
        <c:crossBetween val="midCat"/>
        <c:majorUnit val="0.2"/>
      </c:valAx>
      <c:valAx>
        <c:axId val="275107407"/>
        <c:scaling>
          <c:orientation val="minMax"/>
          <c:max val="3"/>
          <c:min val="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50800" dir="5400000" sx="11000" sy="11000" algn="ctr" rotWithShape="0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235491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1"/>
          <c:order val="0"/>
          <c:spPr>
            <a:ln w="31750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xVal>
            <c:numRef>
              <c:f>Sheet2!$A$1:$A$81</c:f>
              <c:numCache>
                <c:formatCode>General</c:formatCode>
                <c:ptCount val="81"/>
                <c:pt idx="0">
                  <c:v>0.6</c:v>
                </c:pt>
                <c:pt idx="1">
                  <c:v>0.61</c:v>
                </c:pt>
                <c:pt idx="2">
                  <c:v>0.62</c:v>
                </c:pt>
                <c:pt idx="3">
                  <c:v>0.63</c:v>
                </c:pt>
                <c:pt idx="4">
                  <c:v>0.64</c:v>
                </c:pt>
                <c:pt idx="5">
                  <c:v>0.65</c:v>
                </c:pt>
                <c:pt idx="6">
                  <c:v>0.66</c:v>
                </c:pt>
                <c:pt idx="7">
                  <c:v>0.67</c:v>
                </c:pt>
                <c:pt idx="8">
                  <c:v>0.68</c:v>
                </c:pt>
                <c:pt idx="9">
                  <c:v>0.69</c:v>
                </c:pt>
                <c:pt idx="10">
                  <c:v>0.7</c:v>
                </c:pt>
                <c:pt idx="11">
                  <c:v>0.71</c:v>
                </c:pt>
                <c:pt idx="12">
                  <c:v>0.72</c:v>
                </c:pt>
                <c:pt idx="13">
                  <c:v>0.73</c:v>
                </c:pt>
                <c:pt idx="14">
                  <c:v>0.74</c:v>
                </c:pt>
                <c:pt idx="15">
                  <c:v>0.75</c:v>
                </c:pt>
                <c:pt idx="16">
                  <c:v>0.76</c:v>
                </c:pt>
                <c:pt idx="17">
                  <c:v>0.77</c:v>
                </c:pt>
                <c:pt idx="18">
                  <c:v>0.78</c:v>
                </c:pt>
                <c:pt idx="19">
                  <c:v>0.79</c:v>
                </c:pt>
                <c:pt idx="20">
                  <c:v>0.8</c:v>
                </c:pt>
                <c:pt idx="21">
                  <c:v>0.81</c:v>
                </c:pt>
                <c:pt idx="22">
                  <c:v>0.82</c:v>
                </c:pt>
                <c:pt idx="23">
                  <c:v>0.83</c:v>
                </c:pt>
                <c:pt idx="24">
                  <c:v>0.84</c:v>
                </c:pt>
                <c:pt idx="25">
                  <c:v>0.85</c:v>
                </c:pt>
                <c:pt idx="26">
                  <c:v>0.86</c:v>
                </c:pt>
                <c:pt idx="27">
                  <c:v>0.87</c:v>
                </c:pt>
                <c:pt idx="28">
                  <c:v>0.88</c:v>
                </c:pt>
                <c:pt idx="29">
                  <c:v>0.89</c:v>
                </c:pt>
                <c:pt idx="30">
                  <c:v>0.9</c:v>
                </c:pt>
                <c:pt idx="31">
                  <c:v>0.91</c:v>
                </c:pt>
                <c:pt idx="32">
                  <c:v>0.92</c:v>
                </c:pt>
                <c:pt idx="33">
                  <c:v>0.93</c:v>
                </c:pt>
                <c:pt idx="34">
                  <c:v>0.94</c:v>
                </c:pt>
                <c:pt idx="35">
                  <c:v>0.95</c:v>
                </c:pt>
                <c:pt idx="36">
                  <c:v>0.96</c:v>
                </c:pt>
                <c:pt idx="37">
                  <c:v>0.97</c:v>
                </c:pt>
                <c:pt idx="38">
                  <c:v>0.98</c:v>
                </c:pt>
                <c:pt idx="39">
                  <c:v>0.99</c:v>
                </c:pt>
                <c:pt idx="40">
                  <c:v>1</c:v>
                </c:pt>
                <c:pt idx="41">
                  <c:v>1.01</c:v>
                </c:pt>
                <c:pt idx="42">
                  <c:v>1.02</c:v>
                </c:pt>
                <c:pt idx="43">
                  <c:v>1.03</c:v>
                </c:pt>
                <c:pt idx="44">
                  <c:v>1.04</c:v>
                </c:pt>
                <c:pt idx="45">
                  <c:v>1.05</c:v>
                </c:pt>
                <c:pt idx="46">
                  <c:v>1.06</c:v>
                </c:pt>
                <c:pt idx="47">
                  <c:v>1.07</c:v>
                </c:pt>
                <c:pt idx="48">
                  <c:v>1.08</c:v>
                </c:pt>
                <c:pt idx="49">
                  <c:v>1.0900000000000001</c:v>
                </c:pt>
                <c:pt idx="50">
                  <c:v>1.1000000000000001</c:v>
                </c:pt>
                <c:pt idx="51">
                  <c:v>1.1100000000000001</c:v>
                </c:pt>
                <c:pt idx="52">
                  <c:v>1.1200000000000001</c:v>
                </c:pt>
                <c:pt idx="53">
                  <c:v>1.1299999999999999</c:v>
                </c:pt>
                <c:pt idx="54">
                  <c:v>1.1399999999999999</c:v>
                </c:pt>
                <c:pt idx="55">
                  <c:v>1.1499999999999999</c:v>
                </c:pt>
                <c:pt idx="56">
                  <c:v>1.1599999999999999</c:v>
                </c:pt>
                <c:pt idx="57">
                  <c:v>1.17</c:v>
                </c:pt>
                <c:pt idx="58">
                  <c:v>1.18</c:v>
                </c:pt>
                <c:pt idx="59">
                  <c:v>1.19</c:v>
                </c:pt>
                <c:pt idx="60">
                  <c:v>1.2</c:v>
                </c:pt>
                <c:pt idx="61">
                  <c:v>1.21</c:v>
                </c:pt>
                <c:pt idx="62">
                  <c:v>1.22</c:v>
                </c:pt>
                <c:pt idx="63">
                  <c:v>1.23</c:v>
                </c:pt>
                <c:pt idx="64">
                  <c:v>1.24</c:v>
                </c:pt>
                <c:pt idx="65">
                  <c:v>1.25</c:v>
                </c:pt>
                <c:pt idx="66">
                  <c:v>1.26</c:v>
                </c:pt>
                <c:pt idx="67">
                  <c:v>1.27</c:v>
                </c:pt>
                <c:pt idx="68">
                  <c:v>1.28</c:v>
                </c:pt>
                <c:pt idx="69">
                  <c:v>1.29</c:v>
                </c:pt>
                <c:pt idx="70">
                  <c:v>1.3</c:v>
                </c:pt>
                <c:pt idx="71">
                  <c:v>1.31</c:v>
                </c:pt>
                <c:pt idx="72">
                  <c:v>1.32</c:v>
                </c:pt>
                <c:pt idx="73">
                  <c:v>1.33</c:v>
                </c:pt>
                <c:pt idx="74">
                  <c:v>1.34</c:v>
                </c:pt>
                <c:pt idx="75">
                  <c:v>1.35</c:v>
                </c:pt>
                <c:pt idx="76">
                  <c:v>1.36</c:v>
                </c:pt>
                <c:pt idx="77">
                  <c:v>1.37</c:v>
                </c:pt>
                <c:pt idx="78">
                  <c:v>1.38</c:v>
                </c:pt>
                <c:pt idx="79">
                  <c:v>1.39</c:v>
                </c:pt>
                <c:pt idx="80">
                  <c:v>1.4</c:v>
                </c:pt>
              </c:numCache>
            </c:numRef>
          </c:xVal>
          <c:yVal>
            <c:numRef>
              <c:f>Sheet2!$E$1:$E$81</c:f>
              <c:numCache>
                <c:formatCode>General</c:formatCode>
                <c:ptCount val="81"/>
                <c:pt idx="0">
                  <c:v>1.5</c:v>
                </c:pt>
                <c:pt idx="1">
                  <c:v>1.5</c:v>
                </c:pt>
                <c:pt idx="2">
                  <c:v>1.5</c:v>
                </c:pt>
                <c:pt idx="3">
                  <c:v>1.5</c:v>
                </c:pt>
                <c:pt idx="4">
                  <c:v>1.5</c:v>
                </c:pt>
                <c:pt idx="5">
                  <c:v>1.5</c:v>
                </c:pt>
                <c:pt idx="6">
                  <c:v>1.5</c:v>
                </c:pt>
                <c:pt idx="7">
                  <c:v>1.5</c:v>
                </c:pt>
                <c:pt idx="8">
                  <c:v>1.5</c:v>
                </c:pt>
                <c:pt idx="9">
                  <c:v>1.5</c:v>
                </c:pt>
                <c:pt idx="10">
                  <c:v>1.5</c:v>
                </c:pt>
                <c:pt idx="11">
                  <c:v>1.5</c:v>
                </c:pt>
                <c:pt idx="12">
                  <c:v>1.5</c:v>
                </c:pt>
                <c:pt idx="13">
                  <c:v>1.5</c:v>
                </c:pt>
                <c:pt idx="14">
                  <c:v>1.5</c:v>
                </c:pt>
                <c:pt idx="15">
                  <c:v>1.5</c:v>
                </c:pt>
                <c:pt idx="16">
                  <c:v>1.5</c:v>
                </c:pt>
                <c:pt idx="17">
                  <c:v>1.5</c:v>
                </c:pt>
                <c:pt idx="18">
                  <c:v>1.5</c:v>
                </c:pt>
                <c:pt idx="19">
                  <c:v>1.5</c:v>
                </c:pt>
                <c:pt idx="20">
                  <c:v>1.5</c:v>
                </c:pt>
                <c:pt idx="21">
                  <c:v>1.5</c:v>
                </c:pt>
                <c:pt idx="22">
                  <c:v>1.5</c:v>
                </c:pt>
                <c:pt idx="23">
                  <c:v>1.5</c:v>
                </c:pt>
                <c:pt idx="24">
                  <c:v>1.5</c:v>
                </c:pt>
                <c:pt idx="25">
                  <c:v>1.5</c:v>
                </c:pt>
                <c:pt idx="26">
                  <c:v>1.5</c:v>
                </c:pt>
                <c:pt idx="27">
                  <c:v>1.5</c:v>
                </c:pt>
                <c:pt idx="28">
                  <c:v>1.5</c:v>
                </c:pt>
                <c:pt idx="29">
                  <c:v>1.5</c:v>
                </c:pt>
                <c:pt idx="30">
                  <c:v>1.5</c:v>
                </c:pt>
                <c:pt idx="31">
                  <c:v>1.5</c:v>
                </c:pt>
                <c:pt idx="32">
                  <c:v>1.5</c:v>
                </c:pt>
                <c:pt idx="33">
                  <c:v>1.5</c:v>
                </c:pt>
                <c:pt idx="34">
                  <c:v>1.5</c:v>
                </c:pt>
                <c:pt idx="35">
                  <c:v>1.5</c:v>
                </c:pt>
                <c:pt idx="36">
                  <c:v>1.5</c:v>
                </c:pt>
                <c:pt idx="37">
                  <c:v>1.5</c:v>
                </c:pt>
                <c:pt idx="38">
                  <c:v>1.5</c:v>
                </c:pt>
                <c:pt idx="39">
                  <c:v>1.5</c:v>
                </c:pt>
                <c:pt idx="40">
                  <c:v>1.5</c:v>
                </c:pt>
                <c:pt idx="41">
                  <c:v>1.5</c:v>
                </c:pt>
                <c:pt idx="42">
                  <c:v>1.5</c:v>
                </c:pt>
                <c:pt idx="43">
                  <c:v>1.5</c:v>
                </c:pt>
                <c:pt idx="44">
                  <c:v>1.5</c:v>
                </c:pt>
                <c:pt idx="45">
                  <c:v>1.5</c:v>
                </c:pt>
                <c:pt idx="46">
                  <c:v>1.5</c:v>
                </c:pt>
                <c:pt idx="47">
                  <c:v>1.5</c:v>
                </c:pt>
                <c:pt idx="48">
                  <c:v>1.5</c:v>
                </c:pt>
                <c:pt idx="49">
                  <c:v>1.5</c:v>
                </c:pt>
                <c:pt idx="50">
                  <c:v>1.5</c:v>
                </c:pt>
                <c:pt idx="51">
                  <c:v>1.5</c:v>
                </c:pt>
                <c:pt idx="52">
                  <c:v>1.5</c:v>
                </c:pt>
                <c:pt idx="53">
                  <c:v>1.5</c:v>
                </c:pt>
                <c:pt idx="54">
                  <c:v>1.5</c:v>
                </c:pt>
                <c:pt idx="55">
                  <c:v>1.5</c:v>
                </c:pt>
                <c:pt idx="56">
                  <c:v>1.5</c:v>
                </c:pt>
                <c:pt idx="57">
                  <c:v>1.5</c:v>
                </c:pt>
                <c:pt idx="58">
                  <c:v>1.5</c:v>
                </c:pt>
                <c:pt idx="59">
                  <c:v>1.5</c:v>
                </c:pt>
                <c:pt idx="60">
                  <c:v>1.5</c:v>
                </c:pt>
                <c:pt idx="61">
                  <c:v>1.5</c:v>
                </c:pt>
                <c:pt idx="62">
                  <c:v>1.5</c:v>
                </c:pt>
                <c:pt idx="63">
                  <c:v>1.5</c:v>
                </c:pt>
                <c:pt idx="64">
                  <c:v>1.5</c:v>
                </c:pt>
                <c:pt idx="65">
                  <c:v>1.5</c:v>
                </c:pt>
                <c:pt idx="66">
                  <c:v>1.5</c:v>
                </c:pt>
                <c:pt idx="67">
                  <c:v>1.5</c:v>
                </c:pt>
                <c:pt idx="68">
                  <c:v>1.5</c:v>
                </c:pt>
                <c:pt idx="69">
                  <c:v>1.5</c:v>
                </c:pt>
                <c:pt idx="70">
                  <c:v>1.5</c:v>
                </c:pt>
                <c:pt idx="71">
                  <c:v>1.5</c:v>
                </c:pt>
                <c:pt idx="72">
                  <c:v>1.5</c:v>
                </c:pt>
                <c:pt idx="73">
                  <c:v>1.5</c:v>
                </c:pt>
                <c:pt idx="74">
                  <c:v>1.5</c:v>
                </c:pt>
                <c:pt idx="75">
                  <c:v>1.5</c:v>
                </c:pt>
                <c:pt idx="76">
                  <c:v>1.5</c:v>
                </c:pt>
                <c:pt idx="77">
                  <c:v>1.5</c:v>
                </c:pt>
                <c:pt idx="78">
                  <c:v>1.5</c:v>
                </c:pt>
                <c:pt idx="79">
                  <c:v>1.5</c:v>
                </c:pt>
                <c:pt idx="80">
                  <c:v>1.5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88E2-6F4E-899F-794B74A397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72354911"/>
        <c:axId val="275107407"/>
      </c:scatterChart>
      <c:valAx>
        <c:axId val="272354911"/>
        <c:scaling>
          <c:orientation val="minMax"/>
          <c:max val="1.4"/>
          <c:min val="0.60000000000000009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>
            <a:glow>
              <a:schemeClr val="accent1">
                <a:alpha val="40000"/>
              </a:schemeClr>
            </a:glo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5107407"/>
        <c:crossesAt val="0"/>
        <c:crossBetween val="midCat"/>
        <c:majorUnit val="0.2"/>
      </c:valAx>
      <c:valAx>
        <c:axId val="275107407"/>
        <c:scaling>
          <c:orientation val="minMax"/>
          <c:max val="3"/>
          <c:min val="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50800" dir="5400000" sx="11000" sy="11000" algn="ctr" rotWithShape="0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235491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1"/>
          <c:order val="0"/>
          <c:tx>
            <c:v>Linear</c:v>
          </c:tx>
          <c:spPr>
            <a:ln w="19050" cap="rnd">
              <a:solidFill>
                <a:schemeClr val="accent3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xVal>
            <c:numRef>
              <c:f>Sheet1!$A$1:$A$201</c:f>
              <c:numCache>
                <c:formatCode>General</c:formatCode>
                <c:ptCount val="201"/>
                <c:pt idx="0">
                  <c:v>-1</c:v>
                </c:pt>
                <c:pt idx="1">
                  <c:v>-0.99</c:v>
                </c:pt>
                <c:pt idx="2">
                  <c:v>-0.98</c:v>
                </c:pt>
                <c:pt idx="3">
                  <c:v>-0.97</c:v>
                </c:pt>
                <c:pt idx="4">
                  <c:v>-0.96</c:v>
                </c:pt>
                <c:pt idx="5">
                  <c:v>-0.95</c:v>
                </c:pt>
                <c:pt idx="6">
                  <c:v>-0.94</c:v>
                </c:pt>
                <c:pt idx="7">
                  <c:v>-0.93</c:v>
                </c:pt>
                <c:pt idx="8">
                  <c:v>-0.92</c:v>
                </c:pt>
                <c:pt idx="9">
                  <c:v>-0.91</c:v>
                </c:pt>
                <c:pt idx="10">
                  <c:v>-0.9</c:v>
                </c:pt>
                <c:pt idx="11">
                  <c:v>-0.89</c:v>
                </c:pt>
                <c:pt idx="12">
                  <c:v>-0.88</c:v>
                </c:pt>
                <c:pt idx="13">
                  <c:v>-0.87</c:v>
                </c:pt>
                <c:pt idx="14">
                  <c:v>-0.86</c:v>
                </c:pt>
                <c:pt idx="15">
                  <c:v>-0.85</c:v>
                </c:pt>
                <c:pt idx="16">
                  <c:v>-0.84</c:v>
                </c:pt>
                <c:pt idx="17">
                  <c:v>-0.83</c:v>
                </c:pt>
                <c:pt idx="18">
                  <c:v>-0.82</c:v>
                </c:pt>
                <c:pt idx="19">
                  <c:v>-0.81</c:v>
                </c:pt>
                <c:pt idx="20">
                  <c:v>-0.8</c:v>
                </c:pt>
                <c:pt idx="21">
                  <c:v>-0.79</c:v>
                </c:pt>
                <c:pt idx="22">
                  <c:v>-0.78</c:v>
                </c:pt>
                <c:pt idx="23">
                  <c:v>-0.77</c:v>
                </c:pt>
                <c:pt idx="24">
                  <c:v>-0.76</c:v>
                </c:pt>
                <c:pt idx="25">
                  <c:v>-0.75</c:v>
                </c:pt>
                <c:pt idx="26">
                  <c:v>-0.74</c:v>
                </c:pt>
                <c:pt idx="27">
                  <c:v>-0.73</c:v>
                </c:pt>
                <c:pt idx="28">
                  <c:v>-0.72</c:v>
                </c:pt>
                <c:pt idx="29">
                  <c:v>-0.71</c:v>
                </c:pt>
                <c:pt idx="30">
                  <c:v>-0.7</c:v>
                </c:pt>
                <c:pt idx="31">
                  <c:v>-0.69</c:v>
                </c:pt>
                <c:pt idx="32">
                  <c:v>-0.68</c:v>
                </c:pt>
                <c:pt idx="33">
                  <c:v>-0.67</c:v>
                </c:pt>
                <c:pt idx="34">
                  <c:v>-0.66</c:v>
                </c:pt>
                <c:pt idx="35">
                  <c:v>-0.65</c:v>
                </c:pt>
                <c:pt idx="36">
                  <c:v>-0.64</c:v>
                </c:pt>
                <c:pt idx="37">
                  <c:v>-0.63</c:v>
                </c:pt>
                <c:pt idx="38">
                  <c:v>-0.62</c:v>
                </c:pt>
                <c:pt idx="39">
                  <c:v>-0.61</c:v>
                </c:pt>
                <c:pt idx="40">
                  <c:v>-0.6</c:v>
                </c:pt>
                <c:pt idx="41">
                  <c:v>-0.59</c:v>
                </c:pt>
                <c:pt idx="42">
                  <c:v>-0.57999999999999996</c:v>
                </c:pt>
                <c:pt idx="43">
                  <c:v>-0.56999999999999995</c:v>
                </c:pt>
                <c:pt idx="44">
                  <c:v>-0.56000000000000005</c:v>
                </c:pt>
                <c:pt idx="45">
                  <c:v>-0.55000000000000004</c:v>
                </c:pt>
                <c:pt idx="46">
                  <c:v>-0.54</c:v>
                </c:pt>
                <c:pt idx="47">
                  <c:v>-0.53</c:v>
                </c:pt>
                <c:pt idx="48">
                  <c:v>-0.52</c:v>
                </c:pt>
                <c:pt idx="49">
                  <c:v>-0.51</c:v>
                </c:pt>
                <c:pt idx="50">
                  <c:v>-0.5</c:v>
                </c:pt>
                <c:pt idx="51">
                  <c:v>-0.49</c:v>
                </c:pt>
                <c:pt idx="52">
                  <c:v>-0.48</c:v>
                </c:pt>
                <c:pt idx="53">
                  <c:v>-0.47</c:v>
                </c:pt>
                <c:pt idx="54">
                  <c:v>-0.46</c:v>
                </c:pt>
                <c:pt idx="55">
                  <c:v>-0.45</c:v>
                </c:pt>
                <c:pt idx="56">
                  <c:v>-0.44</c:v>
                </c:pt>
                <c:pt idx="57">
                  <c:v>-0.42999999999999899</c:v>
                </c:pt>
                <c:pt idx="58">
                  <c:v>-0.41999999999999899</c:v>
                </c:pt>
                <c:pt idx="59">
                  <c:v>-0.40999999999999898</c:v>
                </c:pt>
                <c:pt idx="60">
                  <c:v>-0.39999999999999902</c:v>
                </c:pt>
                <c:pt idx="61">
                  <c:v>-0.38999999999999901</c:v>
                </c:pt>
                <c:pt idx="62">
                  <c:v>-0.37999999999999901</c:v>
                </c:pt>
                <c:pt idx="63">
                  <c:v>-0.369999999999999</c:v>
                </c:pt>
                <c:pt idx="64">
                  <c:v>-0.35999999999999899</c:v>
                </c:pt>
                <c:pt idx="65">
                  <c:v>-0.34999999999999898</c:v>
                </c:pt>
                <c:pt idx="66">
                  <c:v>-0.33999999999999903</c:v>
                </c:pt>
                <c:pt idx="67">
                  <c:v>-0.32999999999999902</c:v>
                </c:pt>
                <c:pt idx="68">
                  <c:v>-0.31999999999999901</c:v>
                </c:pt>
                <c:pt idx="69">
                  <c:v>-0.309999999999999</c:v>
                </c:pt>
                <c:pt idx="70">
                  <c:v>-0.29999999999999899</c:v>
                </c:pt>
                <c:pt idx="71">
                  <c:v>-0.28999999999999898</c:v>
                </c:pt>
                <c:pt idx="72">
                  <c:v>-0.27999999999999903</c:v>
                </c:pt>
                <c:pt idx="73">
                  <c:v>-0.26999999999999902</c:v>
                </c:pt>
                <c:pt idx="74">
                  <c:v>-0.25999999999999901</c:v>
                </c:pt>
                <c:pt idx="75">
                  <c:v>-0.249999999999999</c:v>
                </c:pt>
                <c:pt idx="76">
                  <c:v>-0.23999999999999899</c:v>
                </c:pt>
                <c:pt idx="77">
                  <c:v>-0.22999999999999901</c:v>
                </c:pt>
                <c:pt idx="78">
                  <c:v>-0.219999999999999</c:v>
                </c:pt>
                <c:pt idx="79">
                  <c:v>-0.20999999999999899</c:v>
                </c:pt>
                <c:pt idx="80">
                  <c:v>-0.19999999999999901</c:v>
                </c:pt>
                <c:pt idx="81">
                  <c:v>-0.189999999999999</c:v>
                </c:pt>
                <c:pt idx="82">
                  <c:v>-0.17999999999999899</c:v>
                </c:pt>
                <c:pt idx="83">
                  <c:v>-0.16999999999999901</c:v>
                </c:pt>
                <c:pt idx="84">
                  <c:v>-0.159999999999999</c:v>
                </c:pt>
                <c:pt idx="85">
                  <c:v>-0.149999999999999</c:v>
                </c:pt>
                <c:pt idx="86">
                  <c:v>-0.13999999999999899</c:v>
                </c:pt>
                <c:pt idx="87">
                  <c:v>-0.12999999999999901</c:v>
                </c:pt>
                <c:pt idx="88">
                  <c:v>-0.119999999999999</c:v>
                </c:pt>
                <c:pt idx="89">
                  <c:v>-0.109999999999999</c:v>
                </c:pt>
                <c:pt idx="90">
                  <c:v>-9.9999999999999006E-2</c:v>
                </c:pt>
                <c:pt idx="91">
                  <c:v>-8.9999999999998997E-2</c:v>
                </c:pt>
                <c:pt idx="92">
                  <c:v>-7.9999999999999002E-2</c:v>
                </c:pt>
                <c:pt idx="93">
                  <c:v>-6.9999999999998994E-2</c:v>
                </c:pt>
                <c:pt idx="94">
                  <c:v>-5.9999999999999103E-2</c:v>
                </c:pt>
                <c:pt idx="95">
                  <c:v>-4.9999999999998997E-2</c:v>
                </c:pt>
                <c:pt idx="96">
                  <c:v>-3.9999999999999002E-2</c:v>
                </c:pt>
                <c:pt idx="97">
                  <c:v>-2.9999999999999E-2</c:v>
                </c:pt>
                <c:pt idx="98">
                  <c:v>-1.9999999999999001E-2</c:v>
                </c:pt>
                <c:pt idx="99">
                  <c:v>-9.9999999999990097E-3</c:v>
                </c:pt>
                <c:pt idx="100">
                  <c:v>0</c:v>
                </c:pt>
                <c:pt idx="101">
                  <c:v>0.01</c:v>
                </c:pt>
                <c:pt idx="102">
                  <c:v>0.02</c:v>
                </c:pt>
                <c:pt idx="103">
                  <c:v>0.03</c:v>
                </c:pt>
                <c:pt idx="104">
                  <c:v>0.04</c:v>
                </c:pt>
                <c:pt idx="105">
                  <c:v>0.05</c:v>
                </c:pt>
                <c:pt idx="106">
                  <c:v>6.0000000000000102E-2</c:v>
                </c:pt>
                <c:pt idx="107">
                  <c:v>7.0000000000000104E-2</c:v>
                </c:pt>
                <c:pt idx="108">
                  <c:v>8.0000000000000099E-2</c:v>
                </c:pt>
                <c:pt idx="109">
                  <c:v>9.0000000000000094E-2</c:v>
                </c:pt>
                <c:pt idx="110">
                  <c:v>0.1</c:v>
                </c:pt>
                <c:pt idx="111">
                  <c:v>0.11</c:v>
                </c:pt>
                <c:pt idx="112">
                  <c:v>0.12</c:v>
                </c:pt>
                <c:pt idx="113">
                  <c:v>0.13</c:v>
                </c:pt>
                <c:pt idx="114">
                  <c:v>0.14000000000000001</c:v>
                </c:pt>
                <c:pt idx="115">
                  <c:v>0.15</c:v>
                </c:pt>
                <c:pt idx="116">
                  <c:v>0.16</c:v>
                </c:pt>
                <c:pt idx="117">
                  <c:v>0.17</c:v>
                </c:pt>
                <c:pt idx="118">
                  <c:v>0.18</c:v>
                </c:pt>
                <c:pt idx="119">
                  <c:v>0.19</c:v>
                </c:pt>
                <c:pt idx="120">
                  <c:v>0.2</c:v>
                </c:pt>
                <c:pt idx="121">
                  <c:v>0.21</c:v>
                </c:pt>
                <c:pt idx="122">
                  <c:v>0.22</c:v>
                </c:pt>
                <c:pt idx="123">
                  <c:v>0.23</c:v>
                </c:pt>
                <c:pt idx="124">
                  <c:v>0.24</c:v>
                </c:pt>
                <c:pt idx="125">
                  <c:v>0.25</c:v>
                </c:pt>
                <c:pt idx="126">
                  <c:v>0.26</c:v>
                </c:pt>
                <c:pt idx="127">
                  <c:v>0.27</c:v>
                </c:pt>
                <c:pt idx="128">
                  <c:v>0.28000000000000003</c:v>
                </c:pt>
                <c:pt idx="129">
                  <c:v>0.28999999999999998</c:v>
                </c:pt>
                <c:pt idx="130">
                  <c:v>0.3</c:v>
                </c:pt>
                <c:pt idx="131">
                  <c:v>0.31</c:v>
                </c:pt>
                <c:pt idx="132">
                  <c:v>0.32</c:v>
                </c:pt>
                <c:pt idx="133">
                  <c:v>0.33</c:v>
                </c:pt>
                <c:pt idx="134">
                  <c:v>0.34</c:v>
                </c:pt>
                <c:pt idx="135">
                  <c:v>0.35</c:v>
                </c:pt>
                <c:pt idx="136">
                  <c:v>0.36</c:v>
                </c:pt>
                <c:pt idx="137">
                  <c:v>0.37</c:v>
                </c:pt>
                <c:pt idx="138">
                  <c:v>0.38</c:v>
                </c:pt>
                <c:pt idx="139">
                  <c:v>0.39</c:v>
                </c:pt>
                <c:pt idx="140">
                  <c:v>0.4</c:v>
                </c:pt>
                <c:pt idx="141">
                  <c:v>0.41</c:v>
                </c:pt>
                <c:pt idx="142">
                  <c:v>0.42</c:v>
                </c:pt>
                <c:pt idx="143">
                  <c:v>0.43</c:v>
                </c:pt>
                <c:pt idx="144">
                  <c:v>0.44</c:v>
                </c:pt>
                <c:pt idx="145">
                  <c:v>0.45</c:v>
                </c:pt>
                <c:pt idx="146">
                  <c:v>0.46</c:v>
                </c:pt>
                <c:pt idx="147">
                  <c:v>0.47</c:v>
                </c:pt>
                <c:pt idx="148">
                  <c:v>0.48</c:v>
                </c:pt>
                <c:pt idx="149">
                  <c:v>0.49</c:v>
                </c:pt>
                <c:pt idx="150">
                  <c:v>0.5</c:v>
                </c:pt>
                <c:pt idx="151">
                  <c:v>0.51</c:v>
                </c:pt>
                <c:pt idx="152">
                  <c:v>0.52</c:v>
                </c:pt>
                <c:pt idx="153">
                  <c:v>0.53</c:v>
                </c:pt>
                <c:pt idx="154">
                  <c:v>0.54</c:v>
                </c:pt>
                <c:pt idx="155">
                  <c:v>0.55000000000000004</c:v>
                </c:pt>
                <c:pt idx="156">
                  <c:v>0.56000000000000005</c:v>
                </c:pt>
                <c:pt idx="157">
                  <c:v>0.56999999999999995</c:v>
                </c:pt>
                <c:pt idx="158">
                  <c:v>0.57999999999999996</c:v>
                </c:pt>
                <c:pt idx="159">
                  <c:v>0.59</c:v>
                </c:pt>
                <c:pt idx="160">
                  <c:v>0.6</c:v>
                </c:pt>
                <c:pt idx="161">
                  <c:v>0.61</c:v>
                </c:pt>
                <c:pt idx="162">
                  <c:v>0.62</c:v>
                </c:pt>
                <c:pt idx="163">
                  <c:v>0.63</c:v>
                </c:pt>
                <c:pt idx="164">
                  <c:v>0.64</c:v>
                </c:pt>
                <c:pt idx="165">
                  <c:v>0.65</c:v>
                </c:pt>
                <c:pt idx="166">
                  <c:v>0.66</c:v>
                </c:pt>
                <c:pt idx="167">
                  <c:v>0.67</c:v>
                </c:pt>
                <c:pt idx="168">
                  <c:v>0.68</c:v>
                </c:pt>
                <c:pt idx="169">
                  <c:v>0.69</c:v>
                </c:pt>
                <c:pt idx="170">
                  <c:v>0.7</c:v>
                </c:pt>
                <c:pt idx="171">
                  <c:v>0.71</c:v>
                </c:pt>
                <c:pt idx="172">
                  <c:v>0.72</c:v>
                </c:pt>
                <c:pt idx="173">
                  <c:v>0.73</c:v>
                </c:pt>
                <c:pt idx="174">
                  <c:v>0.74</c:v>
                </c:pt>
                <c:pt idx="175">
                  <c:v>0.75</c:v>
                </c:pt>
                <c:pt idx="176">
                  <c:v>0.76</c:v>
                </c:pt>
                <c:pt idx="177">
                  <c:v>0.77</c:v>
                </c:pt>
                <c:pt idx="178">
                  <c:v>0.78</c:v>
                </c:pt>
                <c:pt idx="179">
                  <c:v>0.79</c:v>
                </c:pt>
                <c:pt idx="180">
                  <c:v>0.8</c:v>
                </c:pt>
                <c:pt idx="181">
                  <c:v>0.81</c:v>
                </c:pt>
                <c:pt idx="182">
                  <c:v>0.82</c:v>
                </c:pt>
                <c:pt idx="183">
                  <c:v>0.83</c:v>
                </c:pt>
                <c:pt idx="184">
                  <c:v>0.84</c:v>
                </c:pt>
                <c:pt idx="185">
                  <c:v>0.85</c:v>
                </c:pt>
                <c:pt idx="186">
                  <c:v>0.86</c:v>
                </c:pt>
                <c:pt idx="187">
                  <c:v>0.87</c:v>
                </c:pt>
                <c:pt idx="188">
                  <c:v>0.88</c:v>
                </c:pt>
                <c:pt idx="189">
                  <c:v>0.89</c:v>
                </c:pt>
                <c:pt idx="190">
                  <c:v>0.9</c:v>
                </c:pt>
                <c:pt idx="191">
                  <c:v>0.91</c:v>
                </c:pt>
                <c:pt idx="192">
                  <c:v>0.92</c:v>
                </c:pt>
                <c:pt idx="193">
                  <c:v>0.93</c:v>
                </c:pt>
                <c:pt idx="194">
                  <c:v>0.94</c:v>
                </c:pt>
                <c:pt idx="195">
                  <c:v>0.95</c:v>
                </c:pt>
                <c:pt idx="196">
                  <c:v>0.96</c:v>
                </c:pt>
                <c:pt idx="197">
                  <c:v>0.97</c:v>
                </c:pt>
                <c:pt idx="198">
                  <c:v>0.98</c:v>
                </c:pt>
                <c:pt idx="199">
                  <c:v>0.99</c:v>
                </c:pt>
                <c:pt idx="200">
                  <c:v>1</c:v>
                </c:pt>
              </c:numCache>
            </c:numRef>
          </c:xVal>
          <c:yVal>
            <c:numRef>
              <c:f>Sheet1!$C$1:$C$201</c:f>
              <c:numCache>
                <c:formatCode>General</c:formatCode>
                <c:ptCount val="201"/>
                <c:pt idx="0">
                  <c:v>-1</c:v>
                </c:pt>
                <c:pt idx="1">
                  <c:v>-0.99</c:v>
                </c:pt>
                <c:pt idx="2">
                  <c:v>-0.98</c:v>
                </c:pt>
                <c:pt idx="3">
                  <c:v>-0.97</c:v>
                </c:pt>
                <c:pt idx="4">
                  <c:v>-0.96</c:v>
                </c:pt>
                <c:pt idx="5">
                  <c:v>-0.95</c:v>
                </c:pt>
                <c:pt idx="6">
                  <c:v>-0.94</c:v>
                </c:pt>
                <c:pt idx="7">
                  <c:v>-0.93</c:v>
                </c:pt>
                <c:pt idx="8">
                  <c:v>-0.92</c:v>
                </c:pt>
                <c:pt idx="9">
                  <c:v>-0.91</c:v>
                </c:pt>
                <c:pt idx="10">
                  <c:v>-0.9</c:v>
                </c:pt>
                <c:pt idx="11">
                  <c:v>-0.89</c:v>
                </c:pt>
                <c:pt idx="12">
                  <c:v>-0.88</c:v>
                </c:pt>
                <c:pt idx="13">
                  <c:v>-0.87</c:v>
                </c:pt>
                <c:pt idx="14">
                  <c:v>-0.86</c:v>
                </c:pt>
                <c:pt idx="15">
                  <c:v>-0.85</c:v>
                </c:pt>
                <c:pt idx="16">
                  <c:v>-0.84</c:v>
                </c:pt>
                <c:pt idx="17">
                  <c:v>-0.83</c:v>
                </c:pt>
                <c:pt idx="18">
                  <c:v>-0.82</c:v>
                </c:pt>
                <c:pt idx="19">
                  <c:v>-0.81</c:v>
                </c:pt>
                <c:pt idx="20">
                  <c:v>-0.8</c:v>
                </c:pt>
                <c:pt idx="21">
                  <c:v>-0.79</c:v>
                </c:pt>
                <c:pt idx="22">
                  <c:v>-0.78</c:v>
                </c:pt>
                <c:pt idx="23">
                  <c:v>-0.77</c:v>
                </c:pt>
                <c:pt idx="24">
                  <c:v>-0.76</c:v>
                </c:pt>
                <c:pt idx="25">
                  <c:v>-0.75</c:v>
                </c:pt>
                <c:pt idx="26">
                  <c:v>-0.74</c:v>
                </c:pt>
                <c:pt idx="27">
                  <c:v>-0.73</c:v>
                </c:pt>
                <c:pt idx="28">
                  <c:v>-0.72</c:v>
                </c:pt>
                <c:pt idx="29">
                  <c:v>-0.71</c:v>
                </c:pt>
                <c:pt idx="30">
                  <c:v>-0.7</c:v>
                </c:pt>
                <c:pt idx="31">
                  <c:v>-0.69</c:v>
                </c:pt>
                <c:pt idx="32">
                  <c:v>-0.68</c:v>
                </c:pt>
                <c:pt idx="33">
                  <c:v>-0.67</c:v>
                </c:pt>
                <c:pt idx="34">
                  <c:v>-0.66</c:v>
                </c:pt>
                <c:pt idx="35">
                  <c:v>-0.65</c:v>
                </c:pt>
                <c:pt idx="36">
                  <c:v>-0.64</c:v>
                </c:pt>
                <c:pt idx="37">
                  <c:v>-0.63</c:v>
                </c:pt>
                <c:pt idx="38">
                  <c:v>-0.62</c:v>
                </c:pt>
                <c:pt idx="39">
                  <c:v>-0.61</c:v>
                </c:pt>
                <c:pt idx="40">
                  <c:v>-0.6</c:v>
                </c:pt>
                <c:pt idx="41">
                  <c:v>-0.59</c:v>
                </c:pt>
                <c:pt idx="42">
                  <c:v>-0.57999999999999996</c:v>
                </c:pt>
                <c:pt idx="43">
                  <c:v>-0.56999999999999995</c:v>
                </c:pt>
                <c:pt idx="44">
                  <c:v>-0.56000000000000005</c:v>
                </c:pt>
                <c:pt idx="45">
                  <c:v>-0.55000000000000004</c:v>
                </c:pt>
                <c:pt idx="46">
                  <c:v>-0.54</c:v>
                </c:pt>
                <c:pt idx="47">
                  <c:v>-0.53</c:v>
                </c:pt>
                <c:pt idx="48">
                  <c:v>-0.52</c:v>
                </c:pt>
                <c:pt idx="49">
                  <c:v>-0.51</c:v>
                </c:pt>
                <c:pt idx="50">
                  <c:v>-0.5</c:v>
                </c:pt>
                <c:pt idx="51">
                  <c:v>-0.49</c:v>
                </c:pt>
                <c:pt idx="52">
                  <c:v>-0.48</c:v>
                </c:pt>
                <c:pt idx="53">
                  <c:v>-0.47</c:v>
                </c:pt>
                <c:pt idx="54">
                  <c:v>-0.46</c:v>
                </c:pt>
                <c:pt idx="55">
                  <c:v>-0.45</c:v>
                </c:pt>
                <c:pt idx="56">
                  <c:v>-0.44</c:v>
                </c:pt>
                <c:pt idx="57">
                  <c:v>-0.42999999999999899</c:v>
                </c:pt>
                <c:pt idx="58">
                  <c:v>-0.41999999999999899</c:v>
                </c:pt>
                <c:pt idx="59">
                  <c:v>-0.40999999999999898</c:v>
                </c:pt>
                <c:pt idx="60">
                  <c:v>-0.39999999999999902</c:v>
                </c:pt>
                <c:pt idx="61">
                  <c:v>-0.38999999999999901</c:v>
                </c:pt>
                <c:pt idx="62">
                  <c:v>-0.37999999999999901</c:v>
                </c:pt>
                <c:pt idx="63">
                  <c:v>-0.369999999999999</c:v>
                </c:pt>
                <c:pt idx="64">
                  <c:v>-0.35999999999999899</c:v>
                </c:pt>
                <c:pt idx="65">
                  <c:v>-0.34999999999999898</c:v>
                </c:pt>
                <c:pt idx="66">
                  <c:v>-0.33999999999999903</c:v>
                </c:pt>
                <c:pt idx="67">
                  <c:v>-0.32999999999999902</c:v>
                </c:pt>
                <c:pt idx="68">
                  <c:v>-0.31999999999999901</c:v>
                </c:pt>
                <c:pt idx="69">
                  <c:v>-0.309999999999999</c:v>
                </c:pt>
                <c:pt idx="70">
                  <c:v>-0.29999999999999899</c:v>
                </c:pt>
                <c:pt idx="71">
                  <c:v>-0.28999999999999898</c:v>
                </c:pt>
                <c:pt idx="72">
                  <c:v>-0.27999999999999903</c:v>
                </c:pt>
                <c:pt idx="73">
                  <c:v>-0.26999999999999902</c:v>
                </c:pt>
                <c:pt idx="74">
                  <c:v>-0.25999999999999901</c:v>
                </c:pt>
                <c:pt idx="75">
                  <c:v>-0.249999999999999</c:v>
                </c:pt>
                <c:pt idx="76">
                  <c:v>-0.23999999999999899</c:v>
                </c:pt>
                <c:pt idx="77">
                  <c:v>-0.22999999999999901</c:v>
                </c:pt>
                <c:pt idx="78">
                  <c:v>-0.219999999999999</c:v>
                </c:pt>
                <c:pt idx="79">
                  <c:v>-0.20999999999999899</c:v>
                </c:pt>
                <c:pt idx="80">
                  <c:v>-0.19999999999999901</c:v>
                </c:pt>
                <c:pt idx="81">
                  <c:v>-0.189999999999999</c:v>
                </c:pt>
                <c:pt idx="82">
                  <c:v>-0.17999999999999899</c:v>
                </c:pt>
                <c:pt idx="83">
                  <c:v>-0.16999999999999901</c:v>
                </c:pt>
                <c:pt idx="84">
                  <c:v>-0.159999999999999</c:v>
                </c:pt>
                <c:pt idx="85">
                  <c:v>-0.149999999999999</c:v>
                </c:pt>
                <c:pt idx="86">
                  <c:v>-0.13999999999999899</c:v>
                </c:pt>
                <c:pt idx="87">
                  <c:v>-0.12999999999999901</c:v>
                </c:pt>
                <c:pt idx="88">
                  <c:v>-0.119999999999999</c:v>
                </c:pt>
                <c:pt idx="89">
                  <c:v>-0.109999999999999</c:v>
                </c:pt>
                <c:pt idx="90">
                  <c:v>-9.9999999999999006E-2</c:v>
                </c:pt>
                <c:pt idx="91">
                  <c:v>-8.9999999999998997E-2</c:v>
                </c:pt>
                <c:pt idx="92">
                  <c:v>-7.9999999999999002E-2</c:v>
                </c:pt>
                <c:pt idx="93">
                  <c:v>-6.9999999999998994E-2</c:v>
                </c:pt>
                <c:pt idx="94">
                  <c:v>-5.9999999999999103E-2</c:v>
                </c:pt>
                <c:pt idx="95">
                  <c:v>-4.9999999999998997E-2</c:v>
                </c:pt>
                <c:pt idx="96">
                  <c:v>-3.9999999999999002E-2</c:v>
                </c:pt>
                <c:pt idx="97">
                  <c:v>-2.9999999999999E-2</c:v>
                </c:pt>
                <c:pt idx="98">
                  <c:v>-1.9999999999999001E-2</c:v>
                </c:pt>
                <c:pt idx="99">
                  <c:v>-9.9999999999990097E-3</c:v>
                </c:pt>
                <c:pt idx="100">
                  <c:v>0</c:v>
                </c:pt>
                <c:pt idx="101">
                  <c:v>0.01</c:v>
                </c:pt>
                <c:pt idx="102">
                  <c:v>0.02</c:v>
                </c:pt>
                <c:pt idx="103">
                  <c:v>0.03</c:v>
                </c:pt>
                <c:pt idx="104">
                  <c:v>0.04</c:v>
                </c:pt>
                <c:pt idx="105">
                  <c:v>0.05</c:v>
                </c:pt>
                <c:pt idx="106">
                  <c:v>6.0000000000000102E-2</c:v>
                </c:pt>
                <c:pt idx="107">
                  <c:v>7.0000000000000104E-2</c:v>
                </c:pt>
                <c:pt idx="108">
                  <c:v>8.0000000000000099E-2</c:v>
                </c:pt>
                <c:pt idx="109">
                  <c:v>9.0000000000000094E-2</c:v>
                </c:pt>
                <c:pt idx="110">
                  <c:v>0.1</c:v>
                </c:pt>
                <c:pt idx="111">
                  <c:v>0.11</c:v>
                </c:pt>
                <c:pt idx="112">
                  <c:v>0.12</c:v>
                </c:pt>
                <c:pt idx="113">
                  <c:v>0.13</c:v>
                </c:pt>
                <c:pt idx="114">
                  <c:v>0.14000000000000001</c:v>
                </c:pt>
                <c:pt idx="115">
                  <c:v>0.15</c:v>
                </c:pt>
                <c:pt idx="116">
                  <c:v>0.16</c:v>
                </c:pt>
                <c:pt idx="117">
                  <c:v>0.17</c:v>
                </c:pt>
                <c:pt idx="118">
                  <c:v>0.18</c:v>
                </c:pt>
                <c:pt idx="119">
                  <c:v>0.19</c:v>
                </c:pt>
                <c:pt idx="120">
                  <c:v>0.2</c:v>
                </c:pt>
                <c:pt idx="121">
                  <c:v>0.21</c:v>
                </c:pt>
                <c:pt idx="122">
                  <c:v>0.22</c:v>
                </c:pt>
                <c:pt idx="123">
                  <c:v>0.23</c:v>
                </c:pt>
                <c:pt idx="124">
                  <c:v>0.24</c:v>
                </c:pt>
                <c:pt idx="125">
                  <c:v>0.25</c:v>
                </c:pt>
                <c:pt idx="126">
                  <c:v>0.26</c:v>
                </c:pt>
                <c:pt idx="127">
                  <c:v>0.27</c:v>
                </c:pt>
                <c:pt idx="128">
                  <c:v>0.28000000000000003</c:v>
                </c:pt>
                <c:pt idx="129">
                  <c:v>0.28999999999999998</c:v>
                </c:pt>
                <c:pt idx="130">
                  <c:v>0.3</c:v>
                </c:pt>
                <c:pt idx="131">
                  <c:v>0.31</c:v>
                </c:pt>
                <c:pt idx="132">
                  <c:v>0.32</c:v>
                </c:pt>
                <c:pt idx="133">
                  <c:v>0.33</c:v>
                </c:pt>
                <c:pt idx="134">
                  <c:v>0.34</c:v>
                </c:pt>
                <c:pt idx="135">
                  <c:v>0.35</c:v>
                </c:pt>
                <c:pt idx="136">
                  <c:v>0.36</c:v>
                </c:pt>
                <c:pt idx="137">
                  <c:v>0.37</c:v>
                </c:pt>
                <c:pt idx="138">
                  <c:v>0.38</c:v>
                </c:pt>
                <c:pt idx="139">
                  <c:v>0.39</c:v>
                </c:pt>
                <c:pt idx="140">
                  <c:v>0.4</c:v>
                </c:pt>
                <c:pt idx="141">
                  <c:v>0.41</c:v>
                </c:pt>
                <c:pt idx="142">
                  <c:v>0.42</c:v>
                </c:pt>
                <c:pt idx="143">
                  <c:v>0.43</c:v>
                </c:pt>
                <c:pt idx="144">
                  <c:v>0.44</c:v>
                </c:pt>
                <c:pt idx="145">
                  <c:v>0.45</c:v>
                </c:pt>
                <c:pt idx="146">
                  <c:v>0.46</c:v>
                </c:pt>
                <c:pt idx="147">
                  <c:v>0.47</c:v>
                </c:pt>
                <c:pt idx="148">
                  <c:v>0.48</c:v>
                </c:pt>
                <c:pt idx="149">
                  <c:v>0.49</c:v>
                </c:pt>
                <c:pt idx="150">
                  <c:v>0.5</c:v>
                </c:pt>
                <c:pt idx="151">
                  <c:v>0.51</c:v>
                </c:pt>
                <c:pt idx="152">
                  <c:v>0.52</c:v>
                </c:pt>
                <c:pt idx="153">
                  <c:v>0.53</c:v>
                </c:pt>
                <c:pt idx="154">
                  <c:v>0.54</c:v>
                </c:pt>
                <c:pt idx="155">
                  <c:v>0.55000000000000004</c:v>
                </c:pt>
                <c:pt idx="156">
                  <c:v>0.56000000000000005</c:v>
                </c:pt>
                <c:pt idx="157">
                  <c:v>0.56999999999999995</c:v>
                </c:pt>
                <c:pt idx="158">
                  <c:v>0.57999999999999996</c:v>
                </c:pt>
                <c:pt idx="159">
                  <c:v>0.59</c:v>
                </c:pt>
                <c:pt idx="160">
                  <c:v>0.6</c:v>
                </c:pt>
                <c:pt idx="161">
                  <c:v>0.61</c:v>
                </c:pt>
                <c:pt idx="162">
                  <c:v>0.62</c:v>
                </c:pt>
                <c:pt idx="163">
                  <c:v>0.63</c:v>
                </c:pt>
                <c:pt idx="164">
                  <c:v>0.64</c:v>
                </c:pt>
                <c:pt idx="165">
                  <c:v>0.65</c:v>
                </c:pt>
                <c:pt idx="166">
                  <c:v>0.66</c:v>
                </c:pt>
                <c:pt idx="167">
                  <c:v>0.67</c:v>
                </c:pt>
                <c:pt idx="168">
                  <c:v>0.68</c:v>
                </c:pt>
                <c:pt idx="169">
                  <c:v>0.69</c:v>
                </c:pt>
                <c:pt idx="170">
                  <c:v>0.7</c:v>
                </c:pt>
                <c:pt idx="171">
                  <c:v>0.71</c:v>
                </c:pt>
                <c:pt idx="172">
                  <c:v>0.72</c:v>
                </c:pt>
                <c:pt idx="173">
                  <c:v>0.73</c:v>
                </c:pt>
                <c:pt idx="174">
                  <c:v>0.74</c:v>
                </c:pt>
                <c:pt idx="175">
                  <c:v>0.75</c:v>
                </c:pt>
                <c:pt idx="176">
                  <c:v>0.76</c:v>
                </c:pt>
                <c:pt idx="177">
                  <c:v>0.77</c:v>
                </c:pt>
                <c:pt idx="178">
                  <c:v>0.78</c:v>
                </c:pt>
                <c:pt idx="179">
                  <c:v>0.79</c:v>
                </c:pt>
                <c:pt idx="180">
                  <c:v>0.8</c:v>
                </c:pt>
                <c:pt idx="181">
                  <c:v>0.81</c:v>
                </c:pt>
                <c:pt idx="182">
                  <c:v>0.82</c:v>
                </c:pt>
                <c:pt idx="183">
                  <c:v>0.83</c:v>
                </c:pt>
                <c:pt idx="184">
                  <c:v>0.84</c:v>
                </c:pt>
                <c:pt idx="185">
                  <c:v>0.85</c:v>
                </c:pt>
                <c:pt idx="186">
                  <c:v>0.86</c:v>
                </c:pt>
                <c:pt idx="187">
                  <c:v>0.87</c:v>
                </c:pt>
                <c:pt idx="188">
                  <c:v>0.88</c:v>
                </c:pt>
                <c:pt idx="189">
                  <c:v>0.89</c:v>
                </c:pt>
                <c:pt idx="190">
                  <c:v>0.9</c:v>
                </c:pt>
                <c:pt idx="191">
                  <c:v>0.91</c:v>
                </c:pt>
                <c:pt idx="192">
                  <c:v>0.92</c:v>
                </c:pt>
                <c:pt idx="193">
                  <c:v>0.93</c:v>
                </c:pt>
                <c:pt idx="194">
                  <c:v>0.94</c:v>
                </c:pt>
                <c:pt idx="195">
                  <c:v>0.95</c:v>
                </c:pt>
                <c:pt idx="196">
                  <c:v>0.96</c:v>
                </c:pt>
                <c:pt idx="197">
                  <c:v>0.97</c:v>
                </c:pt>
                <c:pt idx="198">
                  <c:v>0.98</c:v>
                </c:pt>
                <c:pt idx="199">
                  <c:v>0.99</c:v>
                </c:pt>
                <c:pt idx="200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216-2545-8854-354B034E8F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72354911"/>
        <c:axId val="275107407"/>
      </c:scatterChart>
      <c:valAx>
        <c:axId val="272354911"/>
        <c:scaling>
          <c:orientation val="minMax"/>
          <c:max val="1.2"/>
          <c:min val="-1.2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>
            <a:glow>
              <a:schemeClr val="accent1">
                <a:alpha val="40000"/>
              </a:schemeClr>
            </a:glo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5107407"/>
        <c:crossesAt val="0"/>
        <c:crossBetween val="midCat"/>
        <c:majorUnit val="0.4"/>
      </c:valAx>
      <c:valAx>
        <c:axId val="275107407"/>
        <c:scaling>
          <c:orientation val="minMax"/>
          <c:max val="3"/>
          <c:min val="-1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50800" dir="5400000" sx="11000" sy="11000" algn="ctr" rotWithShape="0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2354911"/>
        <c:crossesAt val="0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1"/>
          <c:order val="0"/>
          <c:tx>
            <c:v>Linear</c:v>
          </c:tx>
          <c:spPr>
            <a:ln w="19050" cap="rnd">
              <a:solidFill>
                <a:schemeClr val="accent3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xVal>
            <c:numRef>
              <c:f>Sheet1!$A$1:$A$201</c:f>
              <c:numCache>
                <c:formatCode>General</c:formatCode>
                <c:ptCount val="201"/>
                <c:pt idx="0">
                  <c:v>-1</c:v>
                </c:pt>
                <c:pt idx="1">
                  <c:v>-0.99</c:v>
                </c:pt>
                <c:pt idx="2">
                  <c:v>-0.98</c:v>
                </c:pt>
                <c:pt idx="3">
                  <c:v>-0.97</c:v>
                </c:pt>
                <c:pt idx="4">
                  <c:v>-0.96</c:v>
                </c:pt>
                <c:pt idx="5">
                  <c:v>-0.95</c:v>
                </c:pt>
                <c:pt idx="6">
                  <c:v>-0.94</c:v>
                </c:pt>
                <c:pt idx="7">
                  <c:v>-0.93</c:v>
                </c:pt>
                <c:pt idx="8">
                  <c:v>-0.92</c:v>
                </c:pt>
                <c:pt idx="9">
                  <c:v>-0.91</c:v>
                </c:pt>
                <c:pt idx="10">
                  <c:v>-0.9</c:v>
                </c:pt>
                <c:pt idx="11">
                  <c:v>-0.89</c:v>
                </c:pt>
                <c:pt idx="12">
                  <c:v>-0.88</c:v>
                </c:pt>
                <c:pt idx="13">
                  <c:v>-0.87</c:v>
                </c:pt>
                <c:pt idx="14">
                  <c:v>-0.86</c:v>
                </c:pt>
                <c:pt idx="15">
                  <c:v>-0.85</c:v>
                </c:pt>
                <c:pt idx="16">
                  <c:v>-0.84</c:v>
                </c:pt>
                <c:pt idx="17">
                  <c:v>-0.83</c:v>
                </c:pt>
                <c:pt idx="18">
                  <c:v>-0.82</c:v>
                </c:pt>
                <c:pt idx="19">
                  <c:v>-0.81</c:v>
                </c:pt>
                <c:pt idx="20">
                  <c:v>-0.8</c:v>
                </c:pt>
                <c:pt idx="21">
                  <c:v>-0.79</c:v>
                </c:pt>
                <c:pt idx="22">
                  <c:v>-0.78</c:v>
                </c:pt>
                <c:pt idx="23">
                  <c:v>-0.77</c:v>
                </c:pt>
                <c:pt idx="24">
                  <c:v>-0.76</c:v>
                </c:pt>
                <c:pt idx="25">
                  <c:v>-0.75</c:v>
                </c:pt>
                <c:pt idx="26">
                  <c:v>-0.74</c:v>
                </c:pt>
                <c:pt idx="27">
                  <c:v>-0.73</c:v>
                </c:pt>
                <c:pt idx="28">
                  <c:v>-0.72</c:v>
                </c:pt>
                <c:pt idx="29">
                  <c:v>-0.71</c:v>
                </c:pt>
                <c:pt idx="30">
                  <c:v>-0.7</c:v>
                </c:pt>
                <c:pt idx="31">
                  <c:v>-0.69</c:v>
                </c:pt>
                <c:pt idx="32">
                  <c:v>-0.68</c:v>
                </c:pt>
                <c:pt idx="33">
                  <c:v>-0.67</c:v>
                </c:pt>
                <c:pt idx="34">
                  <c:v>-0.66</c:v>
                </c:pt>
                <c:pt idx="35">
                  <c:v>-0.65</c:v>
                </c:pt>
                <c:pt idx="36">
                  <c:v>-0.64</c:v>
                </c:pt>
                <c:pt idx="37">
                  <c:v>-0.63</c:v>
                </c:pt>
                <c:pt idx="38">
                  <c:v>-0.62</c:v>
                </c:pt>
                <c:pt idx="39">
                  <c:v>-0.61</c:v>
                </c:pt>
                <c:pt idx="40">
                  <c:v>-0.6</c:v>
                </c:pt>
                <c:pt idx="41">
                  <c:v>-0.59</c:v>
                </c:pt>
                <c:pt idx="42">
                  <c:v>-0.57999999999999996</c:v>
                </c:pt>
                <c:pt idx="43">
                  <c:v>-0.56999999999999995</c:v>
                </c:pt>
                <c:pt idx="44">
                  <c:v>-0.56000000000000005</c:v>
                </c:pt>
                <c:pt idx="45">
                  <c:v>-0.55000000000000004</c:v>
                </c:pt>
                <c:pt idx="46">
                  <c:v>-0.54</c:v>
                </c:pt>
                <c:pt idx="47">
                  <c:v>-0.53</c:v>
                </c:pt>
                <c:pt idx="48">
                  <c:v>-0.52</c:v>
                </c:pt>
                <c:pt idx="49">
                  <c:v>-0.51</c:v>
                </c:pt>
                <c:pt idx="50">
                  <c:v>-0.5</c:v>
                </c:pt>
                <c:pt idx="51">
                  <c:v>-0.49</c:v>
                </c:pt>
                <c:pt idx="52">
                  <c:v>-0.48</c:v>
                </c:pt>
                <c:pt idx="53">
                  <c:v>-0.47</c:v>
                </c:pt>
                <c:pt idx="54">
                  <c:v>-0.46</c:v>
                </c:pt>
                <c:pt idx="55">
                  <c:v>-0.45</c:v>
                </c:pt>
                <c:pt idx="56">
                  <c:v>-0.44</c:v>
                </c:pt>
                <c:pt idx="57">
                  <c:v>-0.42999999999999899</c:v>
                </c:pt>
                <c:pt idx="58">
                  <c:v>-0.41999999999999899</c:v>
                </c:pt>
                <c:pt idx="59">
                  <c:v>-0.40999999999999898</c:v>
                </c:pt>
                <c:pt idx="60">
                  <c:v>-0.39999999999999902</c:v>
                </c:pt>
                <c:pt idx="61">
                  <c:v>-0.38999999999999901</c:v>
                </c:pt>
                <c:pt idx="62">
                  <c:v>-0.37999999999999901</c:v>
                </c:pt>
                <c:pt idx="63">
                  <c:v>-0.369999999999999</c:v>
                </c:pt>
                <c:pt idx="64">
                  <c:v>-0.35999999999999899</c:v>
                </c:pt>
                <c:pt idx="65">
                  <c:v>-0.34999999999999898</c:v>
                </c:pt>
                <c:pt idx="66">
                  <c:v>-0.33999999999999903</c:v>
                </c:pt>
                <c:pt idx="67">
                  <c:v>-0.32999999999999902</c:v>
                </c:pt>
                <c:pt idx="68">
                  <c:v>-0.31999999999999901</c:v>
                </c:pt>
                <c:pt idx="69">
                  <c:v>-0.309999999999999</c:v>
                </c:pt>
                <c:pt idx="70">
                  <c:v>-0.29999999999999899</c:v>
                </c:pt>
                <c:pt idx="71">
                  <c:v>-0.28999999999999898</c:v>
                </c:pt>
                <c:pt idx="72">
                  <c:v>-0.27999999999999903</c:v>
                </c:pt>
                <c:pt idx="73">
                  <c:v>-0.26999999999999902</c:v>
                </c:pt>
                <c:pt idx="74">
                  <c:v>-0.25999999999999901</c:v>
                </c:pt>
                <c:pt idx="75">
                  <c:v>-0.249999999999999</c:v>
                </c:pt>
                <c:pt idx="76">
                  <c:v>-0.23999999999999899</c:v>
                </c:pt>
                <c:pt idx="77">
                  <c:v>-0.22999999999999901</c:v>
                </c:pt>
                <c:pt idx="78">
                  <c:v>-0.219999999999999</c:v>
                </c:pt>
                <c:pt idx="79">
                  <c:v>-0.20999999999999899</c:v>
                </c:pt>
                <c:pt idx="80">
                  <c:v>-0.19999999999999901</c:v>
                </c:pt>
                <c:pt idx="81">
                  <c:v>-0.189999999999999</c:v>
                </c:pt>
                <c:pt idx="82">
                  <c:v>-0.17999999999999899</c:v>
                </c:pt>
                <c:pt idx="83">
                  <c:v>-0.16999999999999901</c:v>
                </c:pt>
                <c:pt idx="84">
                  <c:v>-0.159999999999999</c:v>
                </c:pt>
                <c:pt idx="85">
                  <c:v>-0.149999999999999</c:v>
                </c:pt>
                <c:pt idx="86">
                  <c:v>-0.13999999999999899</c:v>
                </c:pt>
                <c:pt idx="87">
                  <c:v>-0.12999999999999901</c:v>
                </c:pt>
                <c:pt idx="88">
                  <c:v>-0.119999999999999</c:v>
                </c:pt>
                <c:pt idx="89">
                  <c:v>-0.109999999999999</c:v>
                </c:pt>
                <c:pt idx="90">
                  <c:v>-9.9999999999999006E-2</c:v>
                </c:pt>
                <c:pt idx="91">
                  <c:v>-8.9999999999998997E-2</c:v>
                </c:pt>
                <c:pt idx="92">
                  <c:v>-7.9999999999999002E-2</c:v>
                </c:pt>
                <c:pt idx="93">
                  <c:v>-6.9999999999998994E-2</c:v>
                </c:pt>
                <c:pt idx="94">
                  <c:v>-5.9999999999999103E-2</c:v>
                </c:pt>
                <c:pt idx="95">
                  <c:v>-4.9999999999998997E-2</c:v>
                </c:pt>
                <c:pt idx="96">
                  <c:v>-3.9999999999999002E-2</c:v>
                </c:pt>
                <c:pt idx="97">
                  <c:v>-2.9999999999999E-2</c:v>
                </c:pt>
                <c:pt idx="98">
                  <c:v>-1.9999999999999001E-2</c:v>
                </c:pt>
                <c:pt idx="99">
                  <c:v>-9.9999999999990097E-3</c:v>
                </c:pt>
                <c:pt idx="100">
                  <c:v>0</c:v>
                </c:pt>
                <c:pt idx="101">
                  <c:v>0.01</c:v>
                </c:pt>
                <c:pt idx="102">
                  <c:v>0.02</c:v>
                </c:pt>
                <c:pt idx="103">
                  <c:v>0.03</c:v>
                </c:pt>
                <c:pt idx="104">
                  <c:v>0.04</c:v>
                </c:pt>
                <c:pt idx="105">
                  <c:v>0.05</c:v>
                </c:pt>
                <c:pt idx="106">
                  <c:v>6.0000000000000102E-2</c:v>
                </c:pt>
                <c:pt idx="107">
                  <c:v>7.0000000000000104E-2</c:v>
                </c:pt>
                <c:pt idx="108">
                  <c:v>8.0000000000000099E-2</c:v>
                </c:pt>
                <c:pt idx="109">
                  <c:v>9.0000000000000094E-2</c:v>
                </c:pt>
                <c:pt idx="110">
                  <c:v>0.1</c:v>
                </c:pt>
                <c:pt idx="111">
                  <c:v>0.11</c:v>
                </c:pt>
                <c:pt idx="112">
                  <c:v>0.12</c:v>
                </c:pt>
                <c:pt idx="113">
                  <c:v>0.13</c:v>
                </c:pt>
                <c:pt idx="114">
                  <c:v>0.14000000000000001</c:v>
                </c:pt>
                <c:pt idx="115">
                  <c:v>0.15</c:v>
                </c:pt>
                <c:pt idx="116">
                  <c:v>0.16</c:v>
                </c:pt>
                <c:pt idx="117">
                  <c:v>0.17</c:v>
                </c:pt>
                <c:pt idx="118">
                  <c:v>0.18</c:v>
                </c:pt>
                <c:pt idx="119">
                  <c:v>0.19</c:v>
                </c:pt>
                <c:pt idx="120">
                  <c:v>0.2</c:v>
                </c:pt>
                <c:pt idx="121">
                  <c:v>0.21</c:v>
                </c:pt>
                <c:pt idx="122">
                  <c:v>0.22</c:v>
                </c:pt>
                <c:pt idx="123">
                  <c:v>0.23</c:v>
                </c:pt>
                <c:pt idx="124">
                  <c:v>0.24</c:v>
                </c:pt>
                <c:pt idx="125">
                  <c:v>0.25</c:v>
                </c:pt>
                <c:pt idx="126">
                  <c:v>0.26</c:v>
                </c:pt>
                <c:pt idx="127">
                  <c:v>0.27</c:v>
                </c:pt>
                <c:pt idx="128">
                  <c:v>0.28000000000000003</c:v>
                </c:pt>
                <c:pt idx="129">
                  <c:v>0.28999999999999998</c:v>
                </c:pt>
                <c:pt idx="130">
                  <c:v>0.3</c:v>
                </c:pt>
                <c:pt idx="131">
                  <c:v>0.31</c:v>
                </c:pt>
                <c:pt idx="132">
                  <c:v>0.32</c:v>
                </c:pt>
                <c:pt idx="133">
                  <c:v>0.33</c:v>
                </c:pt>
                <c:pt idx="134">
                  <c:v>0.34</c:v>
                </c:pt>
                <c:pt idx="135">
                  <c:v>0.35</c:v>
                </c:pt>
                <c:pt idx="136">
                  <c:v>0.36</c:v>
                </c:pt>
                <c:pt idx="137">
                  <c:v>0.37</c:v>
                </c:pt>
                <c:pt idx="138">
                  <c:v>0.38</c:v>
                </c:pt>
                <c:pt idx="139">
                  <c:v>0.39</c:v>
                </c:pt>
                <c:pt idx="140">
                  <c:v>0.4</c:v>
                </c:pt>
                <c:pt idx="141">
                  <c:v>0.41</c:v>
                </c:pt>
                <c:pt idx="142">
                  <c:v>0.42</c:v>
                </c:pt>
                <c:pt idx="143">
                  <c:v>0.43</c:v>
                </c:pt>
                <c:pt idx="144">
                  <c:v>0.44</c:v>
                </c:pt>
                <c:pt idx="145">
                  <c:v>0.45</c:v>
                </c:pt>
                <c:pt idx="146">
                  <c:v>0.46</c:v>
                </c:pt>
                <c:pt idx="147">
                  <c:v>0.47</c:v>
                </c:pt>
                <c:pt idx="148">
                  <c:v>0.48</c:v>
                </c:pt>
                <c:pt idx="149">
                  <c:v>0.49</c:v>
                </c:pt>
                <c:pt idx="150">
                  <c:v>0.5</c:v>
                </c:pt>
                <c:pt idx="151">
                  <c:v>0.51</c:v>
                </c:pt>
                <c:pt idx="152">
                  <c:v>0.52</c:v>
                </c:pt>
                <c:pt idx="153">
                  <c:v>0.53</c:v>
                </c:pt>
                <c:pt idx="154">
                  <c:v>0.54</c:v>
                </c:pt>
                <c:pt idx="155">
                  <c:v>0.55000000000000004</c:v>
                </c:pt>
                <c:pt idx="156">
                  <c:v>0.56000000000000005</c:v>
                </c:pt>
                <c:pt idx="157">
                  <c:v>0.56999999999999995</c:v>
                </c:pt>
                <c:pt idx="158">
                  <c:v>0.57999999999999996</c:v>
                </c:pt>
                <c:pt idx="159">
                  <c:v>0.59</c:v>
                </c:pt>
                <c:pt idx="160">
                  <c:v>0.6</c:v>
                </c:pt>
                <c:pt idx="161">
                  <c:v>0.61</c:v>
                </c:pt>
                <c:pt idx="162">
                  <c:v>0.62</c:v>
                </c:pt>
                <c:pt idx="163">
                  <c:v>0.63</c:v>
                </c:pt>
                <c:pt idx="164">
                  <c:v>0.64</c:v>
                </c:pt>
                <c:pt idx="165">
                  <c:v>0.65</c:v>
                </c:pt>
                <c:pt idx="166">
                  <c:v>0.66</c:v>
                </c:pt>
                <c:pt idx="167">
                  <c:v>0.67</c:v>
                </c:pt>
                <c:pt idx="168">
                  <c:v>0.68</c:v>
                </c:pt>
                <c:pt idx="169">
                  <c:v>0.69</c:v>
                </c:pt>
                <c:pt idx="170">
                  <c:v>0.7</c:v>
                </c:pt>
                <c:pt idx="171">
                  <c:v>0.71</c:v>
                </c:pt>
                <c:pt idx="172">
                  <c:v>0.72</c:v>
                </c:pt>
                <c:pt idx="173">
                  <c:v>0.73</c:v>
                </c:pt>
                <c:pt idx="174">
                  <c:v>0.74</c:v>
                </c:pt>
                <c:pt idx="175">
                  <c:v>0.75</c:v>
                </c:pt>
                <c:pt idx="176">
                  <c:v>0.76</c:v>
                </c:pt>
                <c:pt idx="177">
                  <c:v>0.77</c:v>
                </c:pt>
                <c:pt idx="178">
                  <c:v>0.78</c:v>
                </c:pt>
                <c:pt idx="179">
                  <c:v>0.79</c:v>
                </c:pt>
                <c:pt idx="180">
                  <c:v>0.8</c:v>
                </c:pt>
                <c:pt idx="181">
                  <c:v>0.81</c:v>
                </c:pt>
                <c:pt idx="182">
                  <c:v>0.82</c:v>
                </c:pt>
                <c:pt idx="183">
                  <c:v>0.83</c:v>
                </c:pt>
                <c:pt idx="184">
                  <c:v>0.84</c:v>
                </c:pt>
                <c:pt idx="185">
                  <c:v>0.85</c:v>
                </c:pt>
                <c:pt idx="186">
                  <c:v>0.86</c:v>
                </c:pt>
                <c:pt idx="187">
                  <c:v>0.87</c:v>
                </c:pt>
                <c:pt idx="188">
                  <c:v>0.88</c:v>
                </c:pt>
                <c:pt idx="189">
                  <c:v>0.89</c:v>
                </c:pt>
                <c:pt idx="190">
                  <c:v>0.9</c:v>
                </c:pt>
                <c:pt idx="191">
                  <c:v>0.91</c:v>
                </c:pt>
                <c:pt idx="192">
                  <c:v>0.92</c:v>
                </c:pt>
                <c:pt idx="193">
                  <c:v>0.93</c:v>
                </c:pt>
                <c:pt idx="194">
                  <c:v>0.94</c:v>
                </c:pt>
                <c:pt idx="195">
                  <c:v>0.95</c:v>
                </c:pt>
                <c:pt idx="196">
                  <c:v>0.96</c:v>
                </c:pt>
                <c:pt idx="197">
                  <c:v>0.97</c:v>
                </c:pt>
                <c:pt idx="198">
                  <c:v>0.98</c:v>
                </c:pt>
                <c:pt idx="199">
                  <c:v>0.99</c:v>
                </c:pt>
                <c:pt idx="200">
                  <c:v>1</c:v>
                </c:pt>
              </c:numCache>
            </c:numRef>
          </c:xVal>
          <c:yVal>
            <c:numRef>
              <c:f>Sheet1!$C$1:$C$201</c:f>
              <c:numCache>
                <c:formatCode>General</c:formatCode>
                <c:ptCount val="201"/>
                <c:pt idx="0">
                  <c:v>-1</c:v>
                </c:pt>
                <c:pt idx="1">
                  <c:v>-0.99</c:v>
                </c:pt>
                <c:pt idx="2">
                  <c:v>-0.98</c:v>
                </c:pt>
                <c:pt idx="3">
                  <c:v>-0.97</c:v>
                </c:pt>
                <c:pt idx="4">
                  <c:v>-0.96</c:v>
                </c:pt>
                <c:pt idx="5">
                  <c:v>-0.95</c:v>
                </c:pt>
                <c:pt idx="6">
                  <c:v>-0.94</c:v>
                </c:pt>
                <c:pt idx="7">
                  <c:v>-0.93</c:v>
                </c:pt>
                <c:pt idx="8">
                  <c:v>-0.92</c:v>
                </c:pt>
                <c:pt idx="9">
                  <c:v>-0.91</c:v>
                </c:pt>
                <c:pt idx="10">
                  <c:v>-0.9</c:v>
                </c:pt>
                <c:pt idx="11">
                  <c:v>-0.89</c:v>
                </c:pt>
                <c:pt idx="12">
                  <c:v>-0.88</c:v>
                </c:pt>
                <c:pt idx="13">
                  <c:v>-0.87</c:v>
                </c:pt>
                <c:pt idx="14">
                  <c:v>-0.86</c:v>
                </c:pt>
                <c:pt idx="15">
                  <c:v>-0.85</c:v>
                </c:pt>
                <c:pt idx="16">
                  <c:v>-0.84</c:v>
                </c:pt>
                <c:pt idx="17">
                  <c:v>-0.83</c:v>
                </c:pt>
                <c:pt idx="18">
                  <c:v>-0.82</c:v>
                </c:pt>
                <c:pt idx="19">
                  <c:v>-0.81</c:v>
                </c:pt>
                <c:pt idx="20">
                  <c:v>-0.8</c:v>
                </c:pt>
                <c:pt idx="21">
                  <c:v>-0.79</c:v>
                </c:pt>
                <c:pt idx="22">
                  <c:v>-0.78</c:v>
                </c:pt>
                <c:pt idx="23">
                  <c:v>-0.77</c:v>
                </c:pt>
                <c:pt idx="24">
                  <c:v>-0.76</c:v>
                </c:pt>
                <c:pt idx="25">
                  <c:v>-0.75</c:v>
                </c:pt>
                <c:pt idx="26">
                  <c:v>-0.74</c:v>
                </c:pt>
                <c:pt idx="27">
                  <c:v>-0.73</c:v>
                </c:pt>
                <c:pt idx="28">
                  <c:v>-0.72</c:v>
                </c:pt>
                <c:pt idx="29">
                  <c:v>-0.71</c:v>
                </c:pt>
                <c:pt idx="30">
                  <c:v>-0.7</c:v>
                </c:pt>
                <c:pt idx="31">
                  <c:v>-0.69</c:v>
                </c:pt>
                <c:pt idx="32">
                  <c:v>-0.68</c:v>
                </c:pt>
                <c:pt idx="33">
                  <c:v>-0.67</c:v>
                </c:pt>
                <c:pt idx="34">
                  <c:v>-0.66</c:v>
                </c:pt>
                <c:pt idx="35">
                  <c:v>-0.65</c:v>
                </c:pt>
                <c:pt idx="36">
                  <c:v>-0.64</c:v>
                </c:pt>
                <c:pt idx="37">
                  <c:v>-0.63</c:v>
                </c:pt>
                <c:pt idx="38">
                  <c:v>-0.62</c:v>
                </c:pt>
                <c:pt idx="39">
                  <c:v>-0.61</c:v>
                </c:pt>
                <c:pt idx="40">
                  <c:v>-0.6</c:v>
                </c:pt>
                <c:pt idx="41">
                  <c:v>-0.59</c:v>
                </c:pt>
                <c:pt idx="42">
                  <c:v>-0.57999999999999996</c:v>
                </c:pt>
                <c:pt idx="43">
                  <c:v>-0.56999999999999995</c:v>
                </c:pt>
                <c:pt idx="44">
                  <c:v>-0.56000000000000005</c:v>
                </c:pt>
                <c:pt idx="45">
                  <c:v>-0.55000000000000004</c:v>
                </c:pt>
                <c:pt idx="46">
                  <c:v>-0.54</c:v>
                </c:pt>
                <c:pt idx="47">
                  <c:v>-0.53</c:v>
                </c:pt>
                <c:pt idx="48">
                  <c:v>-0.52</c:v>
                </c:pt>
                <c:pt idx="49">
                  <c:v>-0.51</c:v>
                </c:pt>
                <c:pt idx="50">
                  <c:v>-0.5</c:v>
                </c:pt>
                <c:pt idx="51">
                  <c:v>-0.49</c:v>
                </c:pt>
                <c:pt idx="52">
                  <c:v>-0.48</c:v>
                </c:pt>
                <c:pt idx="53">
                  <c:v>-0.47</c:v>
                </c:pt>
                <c:pt idx="54">
                  <c:v>-0.46</c:v>
                </c:pt>
                <c:pt idx="55">
                  <c:v>-0.45</c:v>
                </c:pt>
                <c:pt idx="56">
                  <c:v>-0.44</c:v>
                </c:pt>
                <c:pt idx="57">
                  <c:v>-0.42999999999999899</c:v>
                </c:pt>
                <c:pt idx="58">
                  <c:v>-0.41999999999999899</c:v>
                </c:pt>
                <c:pt idx="59">
                  <c:v>-0.40999999999999898</c:v>
                </c:pt>
                <c:pt idx="60">
                  <c:v>-0.39999999999999902</c:v>
                </c:pt>
                <c:pt idx="61">
                  <c:v>-0.38999999999999901</c:v>
                </c:pt>
                <c:pt idx="62">
                  <c:v>-0.37999999999999901</c:v>
                </c:pt>
                <c:pt idx="63">
                  <c:v>-0.369999999999999</c:v>
                </c:pt>
                <c:pt idx="64">
                  <c:v>-0.35999999999999899</c:v>
                </c:pt>
                <c:pt idx="65">
                  <c:v>-0.34999999999999898</c:v>
                </c:pt>
                <c:pt idx="66">
                  <c:v>-0.33999999999999903</c:v>
                </c:pt>
                <c:pt idx="67">
                  <c:v>-0.32999999999999902</c:v>
                </c:pt>
                <c:pt idx="68">
                  <c:v>-0.31999999999999901</c:v>
                </c:pt>
                <c:pt idx="69">
                  <c:v>-0.309999999999999</c:v>
                </c:pt>
                <c:pt idx="70">
                  <c:v>-0.29999999999999899</c:v>
                </c:pt>
                <c:pt idx="71">
                  <c:v>-0.28999999999999898</c:v>
                </c:pt>
                <c:pt idx="72">
                  <c:v>-0.27999999999999903</c:v>
                </c:pt>
                <c:pt idx="73">
                  <c:v>-0.26999999999999902</c:v>
                </c:pt>
                <c:pt idx="74">
                  <c:v>-0.25999999999999901</c:v>
                </c:pt>
                <c:pt idx="75">
                  <c:v>-0.249999999999999</c:v>
                </c:pt>
                <c:pt idx="76">
                  <c:v>-0.23999999999999899</c:v>
                </c:pt>
                <c:pt idx="77">
                  <c:v>-0.22999999999999901</c:v>
                </c:pt>
                <c:pt idx="78">
                  <c:v>-0.219999999999999</c:v>
                </c:pt>
                <c:pt idx="79">
                  <c:v>-0.20999999999999899</c:v>
                </c:pt>
                <c:pt idx="80">
                  <c:v>-0.19999999999999901</c:v>
                </c:pt>
                <c:pt idx="81">
                  <c:v>-0.189999999999999</c:v>
                </c:pt>
                <c:pt idx="82">
                  <c:v>-0.17999999999999899</c:v>
                </c:pt>
                <c:pt idx="83">
                  <c:v>-0.16999999999999901</c:v>
                </c:pt>
                <c:pt idx="84">
                  <c:v>-0.159999999999999</c:v>
                </c:pt>
                <c:pt idx="85">
                  <c:v>-0.149999999999999</c:v>
                </c:pt>
                <c:pt idx="86">
                  <c:v>-0.13999999999999899</c:v>
                </c:pt>
                <c:pt idx="87">
                  <c:v>-0.12999999999999901</c:v>
                </c:pt>
                <c:pt idx="88">
                  <c:v>-0.119999999999999</c:v>
                </c:pt>
                <c:pt idx="89">
                  <c:v>-0.109999999999999</c:v>
                </c:pt>
                <c:pt idx="90">
                  <c:v>-9.9999999999999006E-2</c:v>
                </c:pt>
                <c:pt idx="91">
                  <c:v>-8.9999999999998997E-2</c:v>
                </c:pt>
                <c:pt idx="92">
                  <c:v>-7.9999999999999002E-2</c:v>
                </c:pt>
                <c:pt idx="93">
                  <c:v>-6.9999999999998994E-2</c:v>
                </c:pt>
                <c:pt idx="94">
                  <c:v>-5.9999999999999103E-2</c:v>
                </c:pt>
                <c:pt idx="95">
                  <c:v>-4.9999999999998997E-2</c:v>
                </c:pt>
                <c:pt idx="96">
                  <c:v>-3.9999999999999002E-2</c:v>
                </c:pt>
                <c:pt idx="97">
                  <c:v>-2.9999999999999E-2</c:v>
                </c:pt>
                <c:pt idx="98">
                  <c:v>-1.9999999999999001E-2</c:v>
                </c:pt>
                <c:pt idx="99">
                  <c:v>-9.9999999999990097E-3</c:v>
                </c:pt>
                <c:pt idx="100">
                  <c:v>0</c:v>
                </c:pt>
                <c:pt idx="101">
                  <c:v>0.01</c:v>
                </c:pt>
                <c:pt idx="102">
                  <c:v>0.02</c:v>
                </c:pt>
                <c:pt idx="103">
                  <c:v>0.03</c:v>
                </c:pt>
                <c:pt idx="104">
                  <c:v>0.04</c:v>
                </c:pt>
                <c:pt idx="105">
                  <c:v>0.05</c:v>
                </c:pt>
                <c:pt idx="106">
                  <c:v>6.0000000000000102E-2</c:v>
                </c:pt>
                <c:pt idx="107">
                  <c:v>7.0000000000000104E-2</c:v>
                </c:pt>
                <c:pt idx="108">
                  <c:v>8.0000000000000099E-2</c:v>
                </c:pt>
                <c:pt idx="109">
                  <c:v>9.0000000000000094E-2</c:v>
                </c:pt>
                <c:pt idx="110">
                  <c:v>0.1</c:v>
                </c:pt>
                <c:pt idx="111">
                  <c:v>0.11</c:v>
                </c:pt>
                <c:pt idx="112">
                  <c:v>0.12</c:v>
                </c:pt>
                <c:pt idx="113">
                  <c:v>0.13</c:v>
                </c:pt>
                <c:pt idx="114">
                  <c:v>0.14000000000000001</c:v>
                </c:pt>
                <c:pt idx="115">
                  <c:v>0.15</c:v>
                </c:pt>
                <c:pt idx="116">
                  <c:v>0.16</c:v>
                </c:pt>
                <c:pt idx="117">
                  <c:v>0.17</c:v>
                </c:pt>
                <c:pt idx="118">
                  <c:v>0.18</c:v>
                </c:pt>
                <c:pt idx="119">
                  <c:v>0.19</c:v>
                </c:pt>
                <c:pt idx="120">
                  <c:v>0.2</c:v>
                </c:pt>
                <c:pt idx="121">
                  <c:v>0.21</c:v>
                </c:pt>
                <c:pt idx="122">
                  <c:v>0.22</c:v>
                </c:pt>
                <c:pt idx="123">
                  <c:v>0.23</c:v>
                </c:pt>
                <c:pt idx="124">
                  <c:v>0.24</c:v>
                </c:pt>
                <c:pt idx="125">
                  <c:v>0.25</c:v>
                </c:pt>
                <c:pt idx="126">
                  <c:v>0.26</c:v>
                </c:pt>
                <c:pt idx="127">
                  <c:v>0.27</c:v>
                </c:pt>
                <c:pt idx="128">
                  <c:v>0.28000000000000003</c:v>
                </c:pt>
                <c:pt idx="129">
                  <c:v>0.28999999999999998</c:v>
                </c:pt>
                <c:pt idx="130">
                  <c:v>0.3</c:v>
                </c:pt>
                <c:pt idx="131">
                  <c:v>0.31</c:v>
                </c:pt>
                <c:pt idx="132">
                  <c:v>0.32</c:v>
                </c:pt>
                <c:pt idx="133">
                  <c:v>0.33</c:v>
                </c:pt>
                <c:pt idx="134">
                  <c:v>0.34</c:v>
                </c:pt>
                <c:pt idx="135">
                  <c:v>0.35</c:v>
                </c:pt>
                <c:pt idx="136">
                  <c:v>0.36</c:v>
                </c:pt>
                <c:pt idx="137">
                  <c:v>0.37</c:v>
                </c:pt>
                <c:pt idx="138">
                  <c:v>0.38</c:v>
                </c:pt>
                <c:pt idx="139">
                  <c:v>0.39</c:v>
                </c:pt>
                <c:pt idx="140">
                  <c:v>0.4</c:v>
                </c:pt>
                <c:pt idx="141">
                  <c:v>0.41</c:v>
                </c:pt>
                <c:pt idx="142">
                  <c:v>0.42</c:v>
                </c:pt>
                <c:pt idx="143">
                  <c:v>0.43</c:v>
                </c:pt>
                <c:pt idx="144">
                  <c:v>0.44</c:v>
                </c:pt>
                <c:pt idx="145">
                  <c:v>0.45</c:v>
                </c:pt>
                <c:pt idx="146">
                  <c:v>0.46</c:v>
                </c:pt>
                <c:pt idx="147">
                  <c:v>0.47</c:v>
                </c:pt>
                <c:pt idx="148">
                  <c:v>0.48</c:v>
                </c:pt>
                <c:pt idx="149">
                  <c:v>0.49</c:v>
                </c:pt>
                <c:pt idx="150">
                  <c:v>0.5</c:v>
                </c:pt>
                <c:pt idx="151">
                  <c:v>0.51</c:v>
                </c:pt>
                <c:pt idx="152">
                  <c:v>0.52</c:v>
                </c:pt>
                <c:pt idx="153">
                  <c:v>0.53</c:v>
                </c:pt>
                <c:pt idx="154">
                  <c:v>0.54</c:v>
                </c:pt>
                <c:pt idx="155">
                  <c:v>0.55000000000000004</c:v>
                </c:pt>
                <c:pt idx="156">
                  <c:v>0.56000000000000005</c:v>
                </c:pt>
                <c:pt idx="157">
                  <c:v>0.56999999999999995</c:v>
                </c:pt>
                <c:pt idx="158">
                  <c:v>0.57999999999999996</c:v>
                </c:pt>
                <c:pt idx="159">
                  <c:v>0.59</c:v>
                </c:pt>
                <c:pt idx="160">
                  <c:v>0.6</c:v>
                </c:pt>
                <c:pt idx="161">
                  <c:v>0.61</c:v>
                </c:pt>
                <c:pt idx="162">
                  <c:v>0.62</c:v>
                </c:pt>
                <c:pt idx="163">
                  <c:v>0.63</c:v>
                </c:pt>
                <c:pt idx="164">
                  <c:v>0.64</c:v>
                </c:pt>
                <c:pt idx="165">
                  <c:v>0.65</c:v>
                </c:pt>
                <c:pt idx="166">
                  <c:v>0.66</c:v>
                </c:pt>
                <c:pt idx="167">
                  <c:v>0.67</c:v>
                </c:pt>
                <c:pt idx="168">
                  <c:v>0.68</c:v>
                </c:pt>
                <c:pt idx="169">
                  <c:v>0.69</c:v>
                </c:pt>
                <c:pt idx="170">
                  <c:v>0.7</c:v>
                </c:pt>
                <c:pt idx="171">
                  <c:v>0.71</c:v>
                </c:pt>
                <c:pt idx="172">
                  <c:v>0.72</c:v>
                </c:pt>
                <c:pt idx="173">
                  <c:v>0.73</c:v>
                </c:pt>
                <c:pt idx="174">
                  <c:v>0.74</c:v>
                </c:pt>
                <c:pt idx="175">
                  <c:v>0.75</c:v>
                </c:pt>
                <c:pt idx="176">
                  <c:v>0.76</c:v>
                </c:pt>
                <c:pt idx="177">
                  <c:v>0.77</c:v>
                </c:pt>
                <c:pt idx="178">
                  <c:v>0.78</c:v>
                </c:pt>
                <c:pt idx="179">
                  <c:v>0.79</c:v>
                </c:pt>
                <c:pt idx="180">
                  <c:v>0.8</c:v>
                </c:pt>
                <c:pt idx="181">
                  <c:v>0.81</c:v>
                </c:pt>
                <c:pt idx="182">
                  <c:v>0.82</c:v>
                </c:pt>
                <c:pt idx="183">
                  <c:v>0.83</c:v>
                </c:pt>
                <c:pt idx="184">
                  <c:v>0.84</c:v>
                </c:pt>
                <c:pt idx="185">
                  <c:v>0.85</c:v>
                </c:pt>
                <c:pt idx="186">
                  <c:v>0.86</c:v>
                </c:pt>
                <c:pt idx="187">
                  <c:v>0.87</c:v>
                </c:pt>
                <c:pt idx="188">
                  <c:v>0.88</c:v>
                </c:pt>
                <c:pt idx="189">
                  <c:v>0.89</c:v>
                </c:pt>
                <c:pt idx="190">
                  <c:v>0.9</c:v>
                </c:pt>
                <c:pt idx="191">
                  <c:v>0.91</c:v>
                </c:pt>
                <c:pt idx="192">
                  <c:v>0.92</c:v>
                </c:pt>
                <c:pt idx="193">
                  <c:v>0.93</c:v>
                </c:pt>
                <c:pt idx="194">
                  <c:v>0.94</c:v>
                </c:pt>
                <c:pt idx="195">
                  <c:v>0.95</c:v>
                </c:pt>
                <c:pt idx="196">
                  <c:v>0.96</c:v>
                </c:pt>
                <c:pt idx="197">
                  <c:v>0.97</c:v>
                </c:pt>
                <c:pt idx="198">
                  <c:v>0.98</c:v>
                </c:pt>
                <c:pt idx="199">
                  <c:v>0.99</c:v>
                </c:pt>
                <c:pt idx="200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6D6A-DF4D-B742-0066899D14FD}"/>
            </c:ext>
          </c:extLst>
        </c:ser>
        <c:ser>
          <c:idx val="2"/>
          <c:order val="1"/>
          <c:tx>
            <c:v>Nonlinear_1</c:v>
          </c:tx>
          <c:spPr>
            <a:ln w="19050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xVal>
            <c:numRef>
              <c:f>Sheet1!$A$1:$A$201</c:f>
              <c:numCache>
                <c:formatCode>General</c:formatCode>
                <c:ptCount val="201"/>
                <c:pt idx="0">
                  <c:v>-1</c:v>
                </c:pt>
                <c:pt idx="1">
                  <c:v>-0.99</c:v>
                </c:pt>
                <c:pt idx="2">
                  <c:v>-0.98</c:v>
                </c:pt>
                <c:pt idx="3">
                  <c:v>-0.97</c:v>
                </c:pt>
                <c:pt idx="4">
                  <c:v>-0.96</c:v>
                </c:pt>
                <c:pt idx="5">
                  <c:v>-0.95</c:v>
                </c:pt>
                <c:pt idx="6">
                  <c:v>-0.94</c:v>
                </c:pt>
                <c:pt idx="7">
                  <c:v>-0.93</c:v>
                </c:pt>
                <c:pt idx="8">
                  <c:v>-0.92</c:v>
                </c:pt>
                <c:pt idx="9">
                  <c:v>-0.91</c:v>
                </c:pt>
                <c:pt idx="10">
                  <c:v>-0.9</c:v>
                </c:pt>
                <c:pt idx="11">
                  <c:v>-0.89</c:v>
                </c:pt>
                <c:pt idx="12">
                  <c:v>-0.88</c:v>
                </c:pt>
                <c:pt idx="13">
                  <c:v>-0.87</c:v>
                </c:pt>
                <c:pt idx="14">
                  <c:v>-0.86</c:v>
                </c:pt>
                <c:pt idx="15">
                  <c:v>-0.85</c:v>
                </c:pt>
                <c:pt idx="16">
                  <c:v>-0.84</c:v>
                </c:pt>
                <c:pt idx="17">
                  <c:v>-0.83</c:v>
                </c:pt>
                <c:pt idx="18">
                  <c:v>-0.82</c:v>
                </c:pt>
                <c:pt idx="19">
                  <c:v>-0.81</c:v>
                </c:pt>
                <c:pt idx="20">
                  <c:v>-0.8</c:v>
                </c:pt>
                <c:pt idx="21">
                  <c:v>-0.79</c:v>
                </c:pt>
                <c:pt idx="22">
                  <c:v>-0.78</c:v>
                </c:pt>
                <c:pt idx="23">
                  <c:v>-0.77</c:v>
                </c:pt>
                <c:pt idx="24">
                  <c:v>-0.76</c:v>
                </c:pt>
                <c:pt idx="25">
                  <c:v>-0.75</c:v>
                </c:pt>
                <c:pt idx="26">
                  <c:v>-0.74</c:v>
                </c:pt>
                <c:pt idx="27">
                  <c:v>-0.73</c:v>
                </c:pt>
                <c:pt idx="28">
                  <c:v>-0.72</c:v>
                </c:pt>
                <c:pt idx="29">
                  <c:v>-0.71</c:v>
                </c:pt>
                <c:pt idx="30">
                  <c:v>-0.7</c:v>
                </c:pt>
                <c:pt idx="31">
                  <c:v>-0.69</c:v>
                </c:pt>
                <c:pt idx="32">
                  <c:v>-0.68</c:v>
                </c:pt>
                <c:pt idx="33">
                  <c:v>-0.67</c:v>
                </c:pt>
                <c:pt idx="34">
                  <c:v>-0.66</c:v>
                </c:pt>
                <c:pt idx="35">
                  <c:v>-0.65</c:v>
                </c:pt>
                <c:pt idx="36">
                  <c:v>-0.64</c:v>
                </c:pt>
                <c:pt idx="37">
                  <c:v>-0.63</c:v>
                </c:pt>
                <c:pt idx="38">
                  <c:v>-0.62</c:v>
                </c:pt>
                <c:pt idx="39">
                  <c:v>-0.61</c:v>
                </c:pt>
                <c:pt idx="40">
                  <c:v>-0.6</c:v>
                </c:pt>
                <c:pt idx="41">
                  <c:v>-0.59</c:v>
                </c:pt>
                <c:pt idx="42">
                  <c:v>-0.57999999999999996</c:v>
                </c:pt>
                <c:pt idx="43">
                  <c:v>-0.56999999999999995</c:v>
                </c:pt>
                <c:pt idx="44">
                  <c:v>-0.56000000000000005</c:v>
                </c:pt>
                <c:pt idx="45">
                  <c:v>-0.55000000000000004</c:v>
                </c:pt>
                <c:pt idx="46">
                  <c:v>-0.54</c:v>
                </c:pt>
                <c:pt idx="47">
                  <c:v>-0.53</c:v>
                </c:pt>
                <c:pt idx="48">
                  <c:v>-0.52</c:v>
                </c:pt>
                <c:pt idx="49">
                  <c:v>-0.51</c:v>
                </c:pt>
                <c:pt idx="50">
                  <c:v>-0.5</c:v>
                </c:pt>
                <c:pt idx="51">
                  <c:v>-0.49</c:v>
                </c:pt>
                <c:pt idx="52">
                  <c:v>-0.48</c:v>
                </c:pt>
                <c:pt idx="53">
                  <c:v>-0.47</c:v>
                </c:pt>
                <c:pt idx="54">
                  <c:v>-0.46</c:v>
                </c:pt>
                <c:pt idx="55">
                  <c:v>-0.45</c:v>
                </c:pt>
                <c:pt idx="56">
                  <c:v>-0.44</c:v>
                </c:pt>
                <c:pt idx="57">
                  <c:v>-0.42999999999999899</c:v>
                </c:pt>
                <c:pt idx="58">
                  <c:v>-0.41999999999999899</c:v>
                </c:pt>
                <c:pt idx="59">
                  <c:v>-0.40999999999999898</c:v>
                </c:pt>
                <c:pt idx="60">
                  <c:v>-0.39999999999999902</c:v>
                </c:pt>
                <c:pt idx="61">
                  <c:v>-0.38999999999999901</c:v>
                </c:pt>
                <c:pt idx="62">
                  <c:v>-0.37999999999999901</c:v>
                </c:pt>
                <c:pt idx="63">
                  <c:v>-0.369999999999999</c:v>
                </c:pt>
                <c:pt idx="64">
                  <c:v>-0.35999999999999899</c:v>
                </c:pt>
                <c:pt idx="65">
                  <c:v>-0.34999999999999898</c:v>
                </c:pt>
                <c:pt idx="66">
                  <c:v>-0.33999999999999903</c:v>
                </c:pt>
                <c:pt idx="67">
                  <c:v>-0.32999999999999902</c:v>
                </c:pt>
                <c:pt idx="68">
                  <c:v>-0.31999999999999901</c:v>
                </c:pt>
                <c:pt idx="69">
                  <c:v>-0.309999999999999</c:v>
                </c:pt>
                <c:pt idx="70">
                  <c:v>-0.29999999999999899</c:v>
                </c:pt>
                <c:pt idx="71">
                  <c:v>-0.28999999999999898</c:v>
                </c:pt>
                <c:pt idx="72">
                  <c:v>-0.27999999999999903</c:v>
                </c:pt>
                <c:pt idx="73">
                  <c:v>-0.26999999999999902</c:v>
                </c:pt>
                <c:pt idx="74">
                  <c:v>-0.25999999999999901</c:v>
                </c:pt>
                <c:pt idx="75">
                  <c:v>-0.249999999999999</c:v>
                </c:pt>
                <c:pt idx="76">
                  <c:v>-0.23999999999999899</c:v>
                </c:pt>
                <c:pt idx="77">
                  <c:v>-0.22999999999999901</c:v>
                </c:pt>
                <c:pt idx="78">
                  <c:v>-0.219999999999999</c:v>
                </c:pt>
                <c:pt idx="79">
                  <c:v>-0.20999999999999899</c:v>
                </c:pt>
                <c:pt idx="80">
                  <c:v>-0.19999999999999901</c:v>
                </c:pt>
                <c:pt idx="81">
                  <c:v>-0.189999999999999</c:v>
                </c:pt>
                <c:pt idx="82">
                  <c:v>-0.17999999999999899</c:v>
                </c:pt>
                <c:pt idx="83">
                  <c:v>-0.16999999999999901</c:v>
                </c:pt>
                <c:pt idx="84">
                  <c:v>-0.159999999999999</c:v>
                </c:pt>
                <c:pt idx="85">
                  <c:v>-0.149999999999999</c:v>
                </c:pt>
                <c:pt idx="86">
                  <c:v>-0.13999999999999899</c:v>
                </c:pt>
                <c:pt idx="87">
                  <c:v>-0.12999999999999901</c:v>
                </c:pt>
                <c:pt idx="88">
                  <c:v>-0.119999999999999</c:v>
                </c:pt>
                <c:pt idx="89">
                  <c:v>-0.109999999999999</c:v>
                </c:pt>
                <c:pt idx="90">
                  <c:v>-9.9999999999999006E-2</c:v>
                </c:pt>
                <c:pt idx="91">
                  <c:v>-8.9999999999998997E-2</c:v>
                </c:pt>
                <c:pt idx="92">
                  <c:v>-7.9999999999999002E-2</c:v>
                </c:pt>
                <c:pt idx="93">
                  <c:v>-6.9999999999998994E-2</c:v>
                </c:pt>
                <c:pt idx="94">
                  <c:v>-5.9999999999999103E-2</c:v>
                </c:pt>
                <c:pt idx="95">
                  <c:v>-4.9999999999998997E-2</c:v>
                </c:pt>
                <c:pt idx="96">
                  <c:v>-3.9999999999999002E-2</c:v>
                </c:pt>
                <c:pt idx="97">
                  <c:v>-2.9999999999999E-2</c:v>
                </c:pt>
                <c:pt idx="98">
                  <c:v>-1.9999999999999001E-2</c:v>
                </c:pt>
                <c:pt idx="99">
                  <c:v>-9.9999999999990097E-3</c:v>
                </c:pt>
                <c:pt idx="100">
                  <c:v>0</c:v>
                </c:pt>
                <c:pt idx="101">
                  <c:v>0.01</c:v>
                </c:pt>
                <c:pt idx="102">
                  <c:v>0.02</c:v>
                </c:pt>
                <c:pt idx="103">
                  <c:v>0.03</c:v>
                </c:pt>
                <c:pt idx="104">
                  <c:v>0.04</c:v>
                </c:pt>
                <c:pt idx="105">
                  <c:v>0.05</c:v>
                </c:pt>
                <c:pt idx="106">
                  <c:v>6.0000000000000102E-2</c:v>
                </c:pt>
                <c:pt idx="107">
                  <c:v>7.0000000000000104E-2</c:v>
                </c:pt>
                <c:pt idx="108">
                  <c:v>8.0000000000000099E-2</c:v>
                </c:pt>
                <c:pt idx="109">
                  <c:v>9.0000000000000094E-2</c:v>
                </c:pt>
                <c:pt idx="110">
                  <c:v>0.1</c:v>
                </c:pt>
                <c:pt idx="111">
                  <c:v>0.11</c:v>
                </c:pt>
                <c:pt idx="112">
                  <c:v>0.12</c:v>
                </c:pt>
                <c:pt idx="113">
                  <c:v>0.13</c:v>
                </c:pt>
                <c:pt idx="114">
                  <c:v>0.14000000000000001</c:v>
                </c:pt>
                <c:pt idx="115">
                  <c:v>0.15</c:v>
                </c:pt>
                <c:pt idx="116">
                  <c:v>0.16</c:v>
                </c:pt>
                <c:pt idx="117">
                  <c:v>0.17</c:v>
                </c:pt>
                <c:pt idx="118">
                  <c:v>0.18</c:v>
                </c:pt>
                <c:pt idx="119">
                  <c:v>0.19</c:v>
                </c:pt>
                <c:pt idx="120">
                  <c:v>0.2</c:v>
                </c:pt>
                <c:pt idx="121">
                  <c:v>0.21</c:v>
                </c:pt>
                <c:pt idx="122">
                  <c:v>0.22</c:v>
                </c:pt>
                <c:pt idx="123">
                  <c:v>0.23</c:v>
                </c:pt>
                <c:pt idx="124">
                  <c:v>0.24</c:v>
                </c:pt>
                <c:pt idx="125">
                  <c:v>0.25</c:v>
                </c:pt>
                <c:pt idx="126">
                  <c:v>0.26</c:v>
                </c:pt>
                <c:pt idx="127">
                  <c:v>0.27</c:v>
                </c:pt>
                <c:pt idx="128">
                  <c:v>0.28000000000000003</c:v>
                </c:pt>
                <c:pt idx="129">
                  <c:v>0.28999999999999998</c:v>
                </c:pt>
                <c:pt idx="130">
                  <c:v>0.3</c:v>
                </c:pt>
                <c:pt idx="131">
                  <c:v>0.31</c:v>
                </c:pt>
                <c:pt idx="132">
                  <c:v>0.32</c:v>
                </c:pt>
                <c:pt idx="133">
                  <c:v>0.33</c:v>
                </c:pt>
                <c:pt idx="134">
                  <c:v>0.34</c:v>
                </c:pt>
                <c:pt idx="135">
                  <c:v>0.35</c:v>
                </c:pt>
                <c:pt idx="136">
                  <c:v>0.36</c:v>
                </c:pt>
                <c:pt idx="137">
                  <c:v>0.37</c:v>
                </c:pt>
                <c:pt idx="138">
                  <c:v>0.38</c:v>
                </c:pt>
                <c:pt idx="139">
                  <c:v>0.39</c:v>
                </c:pt>
                <c:pt idx="140">
                  <c:v>0.4</c:v>
                </c:pt>
                <c:pt idx="141">
                  <c:v>0.41</c:v>
                </c:pt>
                <c:pt idx="142">
                  <c:v>0.42</c:v>
                </c:pt>
                <c:pt idx="143">
                  <c:v>0.43</c:v>
                </c:pt>
                <c:pt idx="144">
                  <c:v>0.44</c:v>
                </c:pt>
                <c:pt idx="145">
                  <c:v>0.45</c:v>
                </c:pt>
                <c:pt idx="146">
                  <c:v>0.46</c:v>
                </c:pt>
                <c:pt idx="147">
                  <c:v>0.47</c:v>
                </c:pt>
                <c:pt idx="148">
                  <c:v>0.48</c:v>
                </c:pt>
                <c:pt idx="149">
                  <c:v>0.49</c:v>
                </c:pt>
                <c:pt idx="150">
                  <c:v>0.5</c:v>
                </c:pt>
                <c:pt idx="151">
                  <c:v>0.51</c:v>
                </c:pt>
                <c:pt idx="152">
                  <c:v>0.52</c:v>
                </c:pt>
                <c:pt idx="153">
                  <c:v>0.53</c:v>
                </c:pt>
                <c:pt idx="154">
                  <c:v>0.54</c:v>
                </c:pt>
                <c:pt idx="155">
                  <c:v>0.55000000000000004</c:v>
                </c:pt>
                <c:pt idx="156">
                  <c:v>0.56000000000000005</c:v>
                </c:pt>
                <c:pt idx="157">
                  <c:v>0.56999999999999995</c:v>
                </c:pt>
                <c:pt idx="158">
                  <c:v>0.57999999999999996</c:v>
                </c:pt>
                <c:pt idx="159">
                  <c:v>0.59</c:v>
                </c:pt>
                <c:pt idx="160">
                  <c:v>0.6</c:v>
                </c:pt>
                <c:pt idx="161">
                  <c:v>0.61</c:v>
                </c:pt>
                <c:pt idx="162">
                  <c:v>0.62</c:v>
                </c:pt>
                <c:pt idx="163">
                  <c:v>0.63</c:v>
                </c:pt>
                <c:pt idx="164">
                  <c:v>0.64</c:v>
                </c:pt>
                <c:pt idx="165">
                  <c:v>0.65</c:v>
                </c:pt>
                <c:pt idx="166">
                  <c:v>0.66</c:v>
                </c:pt>
                <c:pt idx="167">
                  <c:v>0.67</c:v>
                </c:pt>
                <c:pt idx="168">
                  <c:v>0.68</c:v>
                </c:pt>
                <c:pt idx="169">
                  <c:v>0.69</c:v>
                </c:pt>
                <c:pt idx="170">
                  <c:v>0.7</c:v>
                </c:pt>
                <c:pt idx="171">
                  <c:v>0.71</c:v>
                </c:pt>
                <c:pt idx="172">
                  <c:v>0.72</c:v>
                </c:pt>
                <c:pt idx="173">
                  <c:v>0.73</c:v>
                </c:pt>
                <c:pt idx="174">
                  <c:v>0.74</c:v>
                </c:pt>
                <c:pt idx="175">
                  <c:v>0.75</c:v>
                </c:pt>
                <c:pt idx="176">
                  <c:v>0.76</c:v>
                </c:pt>
                <c:pt idx="177">
                  <c:v>0.77</c:v>
                </c:pt>
                <c:pt idx="178">
                  <c:v>0.78</c:v>
                </c:pt>
                <c:pt idx="179">
                  <c:v>0.79</c:v>
                </c:pt>
                <c:pt idx="180">
                  <c:v>0.8</c:v>
                </c:pt>
                <c:pt idx="181">
                  <c:v>0.81</c:v>
                </c:pt>
                <c:pt idx="182">
                  <c:v>0.82</c:v>
                </c:pt>
                <c:pt idx="183">
                  <c:v>0.83</c:v>
                </c:pt>
                <c:pt idx="184">
                  <c:v>0.84</c:v>
                </c:pt>
                <c:pt idx="185">
                  <c:v>0.85</c:v>
                </c:pt>
                <c:pt idx="186">
                  <c:v>0.86</c:v>
                </c:pt>
                <c:pt idx="187">
                  <c:v>0.87</c:v>
                </c:pt>
                <c:pt idx="188">
                  <c:v>0.88</c:v>
                </c:pt>
                <c:pt idx="189">
                  <c:v>0.89</c:v>
                </c:pt>
                <c:pt idx="190">
                  <c:v>0.9</c:v>
                </c:pt>
                <c:pt idx="191">
                  <c:v>0.91</c:v>
                </c:pt>
                <c:pt idx="192">
                  <c:v>0.92</c:v>
                </c:pt>
                <c:pt idx="193">
                  <c:v>0.93</c:v>
                </c:pt>
                <c:pt idx="194">
                  <c:v>0.94</c:v>
                </c:pt>
                <c:pt idx="195">
                  <c:v>0.95</c:v>
                </c:pt>
                <c:pt idx="196">
                  <c:v>0.96</c:v>
                </c:pt>
                <c:pt idx="197">
                  <c:v>0.97</c:v>
                </c:pt>
                <c:pt idx="198">
                  <c:v>0.98</c:v>
                </c:pt>
                <c:pt idx="199">
                  <c:v>0.99</c:v>
                </c:pt>
                <c:pt idx="200">
                  <c:v>1</c:v>
                </c:pt>
              </c:numCache>
            </c:numRef>
          </c:xVal>
          <c:yVal>
            <c:numRef>
              <c:f>Sheet1!$D$1:$D$201</c:f>
              <c:numCache>
                <c:formatCode>General</c:formatCode>
                <c:ptCount val="201"/>
                <c:pt idx="0">
                  <c:v>0</c:v>
                </c:pt>
                <c:pt idx="1">
                  <c:v>1.970100000000008E-2</c:v>
                </c:pt>
                <c:pt idx="2">
                  <c:v>3.8808000000000065E-2</c:v>
                </c:pt>
                <c:pt idx="3">
                  <c:v>5.7327000000000017E-2</c:v>
                </c:pt>
                <c:pt idx="4">
                  <c:v>7.5263999999999998E-2</c:v>
                </c:pt>
                <c:pt idx="5">
                  <c:v>9.2625000000000068E-2</c:v>
                </c:pt>
                <c:pt idx="6">
                  <c:v>0.10941600000000007</c:v>
                </c:pt>
                <c:pt idx="7">
                  <c:v>0.12564299999999995</c:v>
                </c:pt>
                <c:pt idx="8">
                  <c:v>0.14131199999999999</c:v>
                </c:pt>
                <c:pt idx="9">
                  <c:v>0.15642899999999993</c:v>
                </c:pt>
                <c:pt idx="10">
                  <c:v>0.17099999999999993</c:v>
                </c:pt>
                <c:pt idx="11">
                  <c:v>0.18503099999999995</c:v>
                </c:pt>
                <c:pt idx="12">
                  <c:v>0.19852800000000004</c:v>
                </c:pt>
                <c:pt idx="13">
                  <c:v>0.21149699999999994</c:v>
                </c:pt>
                <c:pt idx="14">
                  <c:v>0.22394400000000003</c:v>
                </c:pt>
                <c:pt idx="15">
                  <c:v>0.23587500000000006</c:v>
                </c:pt>
                <c:pt idx="16">
                  <c:v>0.24729600000000007</c:v>
                </c:pt>
                <c:pt idx="17">
                  <c:v>0.25821300000000003</c:v>
                </c:pt>
                <c:pt idx="18">
                  <c:v>0.26863200000000009</c:v>
                </c:pt>
                <c:pt idx="19">
                  <c:v>0.27855899999999989</c:v>
                </c:pt>
                <c:pt idx="20">
                  <c:v>0.28799999999999992</c:v>
                </c:pt>
                <c:pt idx="21">
                  <c:v>0.29696099999999992</c:v>
                </c:pt>
                <c:pt idx="22">
                  <c:v>0.305448</c:v>
                </c:pt>
                <c:pt idx="23">
                  <c:v>0.313467</c:v>
                </c:pt>
                <c:pt idx="24">
                  <c:v>0.32102399999999998</c:v>
                </c:pt>
                <c:pt idx="25">
                  <c:v>0.328125</c:v>
                </c:pt>
                <c:pt idx="26">
                  <c:v>0.33477600000000002</c:v>
                </c:pt>
                <c:pt idx="27">
                  <c:v>0.34098300000000004</c:v>
                </c:pt>
                <c:pt idx="28">
                  <c:v>0.346752</c:v>
                </c:pt>
                <c:pt idx="29">
                  <c:v>0.35208899999999999</c:v>
                </c:pt>
                <c:pt idx="30">
                  <c:v>0.35700000000000004</c:v>
                </c:pt>
                <c:pt idx="31">
                  <c:v>0.36149100000000001</c:v>
                </c:pt>
                <c:pt idx="32">
                  <c:v>0.36556799999999995</c:v>
                </c:pt>
                <c:pt idx="33">
                  <c:v>0.36923699999999998</c:v>
                </c:pt>
                <c:pt idx="34">
                  <c:v>0.372504</c:v>
                </c:pt>
                <c:pt idx="35">
                  <c:v>0.37537499999999996</c:v>
                </c:pt>
                <c:pt idx="36">
                  <c:v>0.37785599999999997</c:v>
                </c:pt>
                <c:pt idx="37">
                  <c:v>0.37995299999999999</c:v>
                </c:pt>
                <c:pt idx="38">
                  <c:v>0.38167200000000001</c:v>
                </c:pt>
                <c:pt idx="39">
                  <c:v>0.383019</c:v>
                </c:pt>
                <c:pt idx="40">
                  <c:v>0.38400000000000001</c:v>
                </c:pt>
                <c:pt idx="41">
                  <c:v>0.38462099999999999</c:v>
                </c:pt>
                <c:pt idx="42">
                  <c:v>0.38488800000000001</c:v>
                </c:pt>
                <c:pt idx="43">
                  <c:v>0.38480700000000001</c:v>
                </c:pt>
                <c:pt idx="44">
                  <c:v>0.384384</c:v>
                </c:pt>
                <c:pt idx="45">
                  <c:v>0.38362499999999999</c:v>
                </c:pt>
                <c:pt idx="46">
                  <c:v>0.38253599999999999</c:v>
                </c:pt>
                <c:pt idx="47">
                  <c:v>0.38112299999999999</c:v>
                </c:pt>
                <c:pt idx="48">
                  <c:v>0.37939200000000001</c:v>
                </c:pt>
                <c:pt idx="49">
                  <c:v>0.37734900000000005</c:v>
                </c:pt>
                <c:pt idx="50">
                  <c:v>0.375</c:v>
                </c:pt>
                <c:pt idx="51">
                  <c:v>0.37235099999999999</c:v>
                </c:pt>
                <c:pt idx="52">
                  <c:v>0.36940799999999996</c:v>
                </c:pt>
                <c:pt idx="53">
                  <c:v>0.36617699999999997</c:v>
                </c:pt>
                <c:pt idx="54">
                  <c:v>0.36266399999999999</c:v>
                </c:pt>
                <c:pt idx="55">
                  <c:v>0.358875</c:v>
                </c:pt>
                <c:pt idx="56">
                  <c:v>0.35481600000000002</c:v>
                </c:pt>
                <c:pt idx="57">
                  <c:v>0.35049299999999955</c:v>
                </c:pt>
                <c:pt idx="58">
                  <c:v>0.34591199999999955</c:v>
                </c:pt>
                <c:pt idx="59">
                  <c:v>0.34107899999999947</c:v>
                </c:pt>
                <c:pt idx="60">
                  <c:v>0.33599999999999952</c:v>
                </c:pt>
                <c:pt idx="61">
                  <c:v>0.33068099999999945</c:v>
                </c:pt>
                <c:pt idx="62">
                  <c:v>0.32512799999999942</c:v>
                </c:pt>
                <c:pt idx="63">
                  <c:v>0.31934699999999944</c:v>
                </c:pt>
                <c:pt idx="64">
                  <c:v>0.3133439999999994</c:v>
                </c:pt>
                <c:pt idx="65">
                  <c:v>0.30712499999999937</c:v>
                </c:pt>
                <c:pt idx="66">
                  <c:v>0.30069599999999935</c:v>
                </c:pt>
                <c:pt idx="67">
                  <c:v>0.29406299999999935</c:v>
                </c:pt>
                <c:pt idx="68">
                  <c:v>0.28723199999999932</c:v>
                </c:pt>
                <c:pt idx="69">
                  <c:v>0.28020899999999926</c:v>
                </c:pt>
                <c:pt idx="70">
                  <c:v>0.27299999999999924</c:v>
                </c:pt>
                <c:pt idx="71">
                  <c:v>0.26561099999999926</c:v>
                </c:pt>
                <c:pt idx="72">
                  <c:v>0.25804799999999928</c:v>
                </c:pt>
                <c:pt idx="73">
                  <c:v>0.25031699999999923</c:v>
                </c:pt>
                <c:pt idx="74">
                  <c:v>0.24242399999999922</c:v>
                </c:pt>
                <c:pt idx="75">
                  <c:v>0.2343749999999992</c:v>
                </c:pt>
                <c:pt idx="76">
                  <c:v>0.22617599999999916</c:v>
                </c:pt>
                <c:pt idx="77">
                  <c:v>0.21783299999999917</c:v>
                </c:pt>
                <c:pt idx="78">
                  <c:v>0.20935199999999915</c:v>
                </c:pt>
                <c:pt idx="79">
                  <c:v>0.20073899999999911</c:v>
                </c:pt>
                <c:pt idx="80">
                  <c:v>0.19199999999999912</c:v>
                </c:pt>
                <c:pt idx="81">
                  <c:v>0.18314099999999911</c:v>
                </c:pt>
                <c:pt idx="82">
                  <c:v>0.1741679999999991</c:v>
                </c:pt>
                <c:pt idx="83">
                  <c:v>0.1650869999999991</c:v>
                </c:pt>
                <c:pt idx="84">
                  <c:v>0.15590399999999907</c:v>
                </c:pt>
                <c:pt idx="85">
                  <c:v>0.14662499999999906</c:v>
                </c:pt>
                <c:pt idx="86">
                  <c:v>0.13725599999999905</c:v>
                </c:pt>
                <c:pt idx="87">
                  <c:v>0.12780299999999906</c:v>
                </c:pt>
                <c:pt idx="88">
                  <c:v>0.11827199999999904</c:v>
                </c:pt>
                <c:pt idx="89">
                  <c:v>0.10866899999999904</c:v>
                </c:pt>
                <c:pt idx="90">
                  <c:v>9.8999999999999033E-2</c:v>
                </c:pt>
                <c:pt idx="91">
                  <c:v>8.9270999999999018E-2</c:v>
                </c:pt>
                <c:pt idx="92">
                  <c:v>7.9487999999999018E-2</c:v>
                </c:pt>
                <c:pt idx="93">
                  <c:v>6.9656999999999011E-2</c:v>
                </c:pt>
                <c:pt idx="94">
                  <c:v>5.9783999999999116E-2</c:v>
                </c:pt>
                <c:pt idx="95">
                  <c:v>4.9874999999999003E-2</c:v>
                </c:pt>
                <c:pt idx="96">
                  <c:v>3.9935999999999007E-2</c:v>
                </c:pt>
                <c:pt idx="97">
                  <c:v>2.9972999999999004E-2</c:v>
                </c:pt>
                <c:pt idx="98">
                  <c:v>1.9991999999999004E-2</c:v>
                </c:pt>
                <c:pt idx="99">
                  <c:v>9.9989999999990104E-3</c:v>
                </c:pt>
                <c:pt idx="100">
                  <c:v>0</c:v>
                </c:pt>
                <c:pt idx="101">
                  <c:v>-9.9990000000000009E-3</c:v>
                </c:pt>
                <c:pt idx="102">
                  <c:v>-1.9991999999999999E-2</c:v>
                </c:pt>
                <c:pt idx="103">
                  <c:v>-2.9973E-2</c:v>
                </c:pt>
                <c:pt idx="104">
                  <c:v>-3.9935999999999999E-2</c:v>
                </c:pt>
                <c:pt idx="105">
                  <c:v>-4.9875000000000003E-2</c:v>
                </c:pt>
                <c:pt idx="106">
                  <c:v>-5.9784000000000101E-2</c:v>
                </c:pt>
                <c:pt idx="107">
                  <c:v>-6.9657000000000108E-2</c:v>
                </c:pt>
                <c:pt idx="108">
                  <c:v>-7.94880000000001E-2</c:v>
                </c:pt>
                <c:pt idx="109">
                  <c:v>-8.9271000000000086E-2</c:v>
                </c:pt>
                <c:pt idx="110">
                  <c:v>-9.9000000000000005E-2</c:v>
                </c:pt>
                <c:pt idx="111">
                  <c:v>-0.108669</c:v>
                </c:pt>
                <c:pt idx="112">
                  <c:v>-0.118272</c:v>
                </c:pt>
                <c:pt idx="113">
                  <c:v>-0.127803</c:v>
                </c:pt>
                <c:pt idx="114">
                  <c:v>-0.13725600000000002</c:v>
                </c:pt>
                <c:pt idx="115">
                  <c:v>-0.14662500000000001</c:v>
                </c:pt>
                <c:pt idx="116">
                  <c:v>-0.15590400000000001</c:v>
                </c:pt>
                <c:pt idx="117">
                  <c:v>-0.16508700000000001</c:v>
                </c:pt>
                <c:pt idx="118">
                  <c:v>-0.17416799999999999</c:v>
                </c:pt>
                <c:pt idx="119">
                  <c:v>-0.183141</c:v>
                </c:pt>
                <c:pt idx="120">
                  <c:v>-0.192</c:v>
                </c:pt>
                <c:pt idx="121">
                  <c:v>-0.200739</c:v>
                </c:pt>
                <c:pt idx="122">
                  <c:v>-0.20935200000000001</c:v>
                </c:pt>
                <c:pt idx="123">
                  <c:v>-0.217833</c:v>
                </c:pt>
                <c:pt idx="124">
                  <c:v>-0.22617599999999999</c:v>
                </c:pt>
                <c:pt idx="125">
                  <c:v>-0.234375</c:v>
                </c:pt>
                <c:pt idx="126">
                  <c:v>-0.242424</c:v>
                </c:pt>
                <c:pt idx="127">
                  <c:v>-0.25031700000000001</c:v>
                </c:pt>
                <c:pt idx="128">
                  <c:v>-0.258048</c:v>
                </c:pt>
                <c:pt idx="129">
                  <c:v>-0.26561099999999999</c:v>
                </c:pt>
                <c:pt idx="130">
                  <c:v>-0.27299999999999996</c:v>
                </c:pt>
                <c:pt idx="131">
                  <c:v>-0.28020899999999999</c:v>
                </c:pt>
                <c:pt idx="132">
                  <c:v>-0.28723199999999999</c:v>
                </c:pt>
                <c:pt idx="133">
                  <c:v>-0.29406300000000002</c:v>
                </c:pt>
                <c:pt idx="134">
                  <c:v>-0.30069600000000002</c:v>
                </c:pt>
                <c:pt idx="135">
                  <c:v>-0.30712499999999998</c:v>
                </c:pt>
                <c:pt idx="136">
                  <c:v>-0.31334400000000001</c:v>
                </c:pt>
                <c:pt idx="137">
                  <c:v>-0.31934699999999999</c:v>
                </c:pt>
                <c:pt idx="138">
                  <c:v>-0.32512799999999997</c:v>
                </c:pt>
                <c:pt idx="139">
                  <c:v>-0.330681</c:v>
                </c:pt>
                <c:pt idx="140">
                  <c:v>-0.33600000000000002</c:v>
                </c:pt>
                <c:pt idx="141">
                  <c:v>-0.34107900000000002</c:v>
                </c:pt>
                <c:pt idx="142">
                  <c:v>-0.345912</c:v>
                </c:pt>
                <c:pt idx="143">
                  <c:v>-0.350493</c:v>
                </c:pt>
                <c:pt idx="144">
                  <c:v>-0.35481600000000002</c:v>
                </c:pt>
                <c:pt idx="145">
                  <c:v>-0.358875</c:v>
                </c:pt>
                <c:pt idx="146">
                  <c:v>-0.36266399999999999</c:v>
                </c:pt>
                <c:pt idx="147">
                  <c:v>-0.36617699999999997</c:v>
                </c:pt>
                <c:pt idx="148">
                  <c:v>-0.36940799999999996</c:v>
                </c:pt>
                <c:pt idx="149">
                  <c:v>-0.37235099999999999</c:v>
                </c:pt>
                <c:pt idx="150">
                  <c:v>-0.375</c:v>
                </c:pt>
                <c:pt idx="151">
                  <c:v>-0.37734900000000005</c:v>
                </c:pt>
                <c:pt idx="152">
                  <c:v>-0.37939200000000001</c:v>
                </c:pt>
                <c:pt idx="153">
                  <c:v>-0.38112299999999999</c:v>
                </c:pt>
                <c:pt idx="154">
                  <c:v>-0.38253599999999999</c:v>
                </c:pt>
                <c:pt idx="155">
                  <c:v>-0.38362499999999999</c:v>
                </c:pt>
                <c:pt idx="156">
                  <c:v>-0.384384</c:v>
                </c:pt>
                <c:pt idx="157">
                  <c:v>-0.38480700000000001</c:v>
                </c:pt>
                <c:pt idx="158">
                  <c:v>-0.38488800000000001</c:v>
                </c:pt>
                <c:pt idx="159">
                  <c:v>-0.38462099999999999</c:v>
                </c:pt>
                <c:pt idx="160">
                  <c:v>-0.38400000000000001</c:v>
                </c:pt>
                <c:pt idx="161">
                  <c:v>-0.383019</c:v>
                </c:pt>
                <c:pt idx="162">
                  <c:v>-0.38167200000000001</c:v>
                </c:pt>
                <c:pt idx="163">
                  <c:v>-0.37995299999999999</c:v>
                </c:pt>
                <c:pt idx="164">
                  <c:v>-0.37785599999999997</c:v>
                </c:pt>
                <c:pt idx="165">
                  <c:v>-0.37537499999999996</c:v>
                </c:pt>
                <c:pt idx="166">
                  <c:v>-0.372504</c:v>
                </c:pt>
                <c:pt idx="167">
                  <c:v>-0.36923699999999998</c:v>
                </c:pt>
                <c:pt idx="168">
                  <c:v>-0.36556799999999995</c:v>
                </c:pt>
                <c:pt idx="169">
                  <c:v>-0.36149100000000001</c:v>
                </c:pt>
                <c:pt idx="170">
                  <c:v>-0.35700000000000004</c:v>
                </c:pt>
                <c:pt idx="171">
                  <c:v>-0.35208899999999999</c:v>
                </c:pt>
                <c:pt idx="172">
                  <c:v>-0.346752</c:v>
                </c:pt>
                <c:pt idx="173">
                  <c:v>-0.34098300000000004</c:v>
                </c:pt>
                <c:pt idx="174">
                  <c:v>-0.33477600000000002</c:v>
                </c:pt>
                <c:pt idx="175">
                  <c:v>-0.328125</c:v>
                </c:pt>
                <c:pt idx="176">
                  <c:v>-0.32102399999999998</c:v>
                </c:pt>
                <c:pt idx="177">
                  <c:v>-0.313467</c:v>
                </c:pt>
                <c:pt idx="178">
                  <c:v>-0.305448</c:v>
                </c:pt>
                <c:pt idx="179">
                  <c:v>-0.29696099999999992</c:v>
                </c:pt>
                <c:pt idx="180">
                  <c:v>-0.28799999999999992</c:v>
                </c:pt>
                <c:pt idx="181">
                  <c:v>-0.27855899999999989</c:v>
                </c:pt>
                <c:pt idx="182">
                  <c:v>-0.26863200000000009</c:v>
                </c:pt>
                <c:pt idx="183">
                  <c:v>-0.25821300000000003</c:v>
                </c:pt>
                <c:pt idx="184">
                  <c:v>-0.24729600000000007</c:v>
                </c:pt>
                <c:pt idx="185">
                  <c:v>-0.23587500000000006</c:v>
                </c:pt>
                <c:pt idx="186">
                  <c:v>-0.22394400000000003</c:v>
                </c:pt>
                <c:pt idx="187">
                  <c:v>-0.21149699999999994</c:v>
                </c:pt>
                <c:pt idx="188">
                  <c:v>-0.19852800000000004</c:v>
                </c:pt>
                <c:pt idx="189">
                  <c:v>-0.18503099999999995</c:v>
                </c:pt>
                <c:pt idx="190">
                  <c:v>-0.17099999999999993</c:v>
                </c:pt>
                <c:pt idx="191">
                  <c:v>-0.15642899999999993</c:v>
                </c:pt>
                <c:pt idx="192">
                  <c:v>-0.14131199999999999</c:v>
                </c:pt>
                <c:pt idx="193">
                  <c:v>-0.12564299999999995</c:v>
                </c:pt>
                <c:pt idx="194">
                  <c:v>-0.10941600000000007</c:v>
                </c:pt>
                <c:pt idx="195">
                  <c:v>-9.2625000000000068E-2</c:v>
                </c:pt>
                <c:pt idx="196">
                  <c:v>-7.5263999999999998E-2</c:v>
                </c:pt>
                <c:pt idx="197">
                  <c:v>-5.7327000000000017E-2</c:v>
                </c:pt>
                <c:pt idx="198">
                  <c:v>-3.8808000000000065E-2</c:v>
                </c:pt>
                <c:pt idx="199">
                  <c:v>-1.970100000000008E-2</c:v>
                </c:pt>
                <c:pt idx="200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6D6A-DF4D-B742-0066899D14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72354911"/>
        <c:axId val="275107407"/>
      </c:scatterChart>
      <c:valAx>
        <c:axId val="272354911"/>
        <c:scaling>
          <c:orientation val="minMax"/>
          <c:max val="1.2"/>
          <c:min val="-1.2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>
            <a:glow>
              <a:schemeClr val="accent1">
                <a:alpha val="40000"/>
              </a:schemeClr>
            </a:glo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5107407"/>
        <c:crossesAt val="0"/>
        <c:crossBetween val="midCat"/>
        <c:majorUnit val="0.4"/>
      </c:valAx>
      <c:valAx>
        <c:axId val="275107407"/>
        <c:scaling>
          <c:orientation val="minMax"/>
          <c:max val="3"/>
          <c:min val="-1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50800" dir="5400000" sx="11000" sy="11000" algn="ctr" rotWithShape="0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2354911"/>
        <c:crossesAt val="0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1"/>
          <c:order val="0"/>
          <c:tx>
            <c:v>Linear</c:v>
          </c:tx>
          <c:spPr>
            <a:ln w="19050" cap="rnd">
              <a:solidFill>
                <a:schemeClr val="accent3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xVal>
            <c:numRef>
              <c:f>Sheet1!$A$1:$A$201</c:f>
              <c:numCache>
                <c:formatCode>General</c:formatCode>
                <c:ptCount val="201"/>
                <c:pt idx="0">
                  <c:v>-1</c:v>
                </c:pt>
                <c:pt idx="1">
                  <c:v>-0.99</c:v>
                </c:pt>
                <c:pt idx="2">
                  <c:v>-0.98</c:v>
                </c:pt>
                <c:pt idx="3">
                  <c:v>-0.97</c:v>
                </c:pt>
                <c:pt idx="4">
                  <c:v>-0.96</c:v>
                </c:pt>
                <c:pt idx="5">
                  <c:v>-0.95</c:v>
                </c:pt>
                <c:pt idx="6">
                  <c:v>-0.94</c:v>
                </c:pt>
                <c:pt idx="7">
                  <c:v>-0.93</c:v>
                </c:pt>
                <c:pt idx="8">
                  <c:v>-0.92</c:v>
                </c:pt>
                <c:pt idx="9">
                  <c:v>-0.91</c:v>
                </c:pt>
                <c:pt idx="10">
                  <c:v>-0.9</c:v>
                </c:pt>
                <c:pt idx="11">
                  <c:v>-0.89</c:v>
                </c:pt>
                <c:pt idx="12">
                  <c:v>-0.88</c:v>
                </c:pt>
                <c:pt idx="13">
                  <c:v>-0.87</c:v>
                </c:pt>
                <c:pt idx="14">
                  <c:v>-0.86</c:v>
                </c:pt>
                <c:pt idx="15">
                  <c:v>-0.85</c:v>
                </c:pt>
                <c:pt idx="16">
                  <c:v>-0.84</c:v>
                </c:pt>
                <c:pt idx="17">
                  <c:v>-0.83</c:v>
                </c:pt>
                <c:pt idx="18">
                  <c:v>-0.82</c:v>
                </c:pt>
                <c:pt idx="19">
                  <c:v>-0.81</c:v>
                </c:pt>
                <c:pt idx="20">
                  <c:v>-0.8</c:v>
                </c:pt>
                <c:pt idx="21">
                  <c:v>-0.79</c:v>
                </c:pt>
                <c:pt idx="22">
                  <c:v>-0.78</c:v>
                </c:pt>
                <c:pt idx="23">
                  <c:v>-0.77</c:v>
                </c:pt>
                <c:pt idx="24">
                  <c:v>-0.76</c:v>
                </c:pt>
                <c:pt idx="25">
                  <c:v>-0.75</c:v>
                </c:pt>
                <c:pt idx="26">
                  <c:v>-0.74</c:v>
                </c:pt>
                <c:pt idx="27">
                  <c:v>-0.73</c:v>
                </c:pt>
                <c:pt idx="28">
                  <c:v>-0.72</c:v>
                </c:pt>
                <c:pt idx="29">
                  <c:v>-0.71</c:v>
                </c:pt>
                <c:pt idx="30">
                  <c:v>-0.7</c:v>
                </c:pt>
                <c:pt idx="31">
                  <c:v>-0.69</c:v>
                </c:pt>
                <c:pt idx="32">
                  <c:v>-0.68</c:v>
                </c:pt>
                <c:pt idx="33">
                  <c:v>-0.67</c:v>
                </c:pt>
                <c:pt idx="34">
                  <c:v>-0.66</c:v>
                </c:pt>
                <c:pt idx="35">
                  <c:v>-0.65</c:v>
                </c:pt>
                <c:pt idx="36">
                  <c:v>-0.64</c:v>
                </c:pt>
                <c:pt idx="37">
                  <c:v>-0.63</c:v>
                </c:pt>
                <c:pt idx="38">
                  <c:v>-0.62</c:v>
                </c:pt>
                <c:pt idx="39">
                  <c:v>-0.61</c:v>
                </c:pt>
                <c:pt idx="40">
                  <c:v>-0.6</c:v>
                </c:pt>
                <c:pt idx="41">
                  <c:v>-0.59</c:v>
                </c:pt>
                <c:pt idx="42">
                  <c:v>-0.57999999999999996</c:v>
                </c:pt>
                <c:pt idx="43">
                  <c:v>-0.56999999999999995</c:v>
                </c:pt>
                <c:pt idx="44">
                  <c:v>-0.56000000000000005</c:v>
                </c:pt>
                <c:pt idx="45">
                  <c:v>-0.55000000000000004</c:v>
                </c:pt>
                <c:pt idx="46">
                  <c:v>-0.54</c:v>
                </c:pt>
                <c:pt idx="47">
                  <c:v>-0.53</c:v>
                </c:pt>
                <c:pt idx="48">
                  <c:v>-0.52</c:v>
                </c:pt>
                <c:pt idx="49">
                  <c:v>-0.51</c:v>
                </c:pt>
                <c:pt idx="50">
                  <c:v>-0.5</c:v>
                </c:pt>
                <c:pt idx="51">
                  <c:v>-0.49</c:v>
                </c:pt>
                <c:pt idx="52">
                  <c:v>-0.48</c:v>
                </c:pt>
                <c:pt idx="53">
                  <c:v>-0.47</c:v>
                </c:pt>
                <c:pt idx="54">
                  <c:v>-0.46</c:v>
                </c:pt>
                <c:pt idx="55">
                  <c:v>-0.45</c:v>
                </c:pt>
                <c:pt idx="56">
                  <c:v>-0.44</c:v>
                </c:pt>
                <c:pt idx="57">
                  <c:v>-0.42999999999999899</c:v>
                </c:pt>
                <c:pt idx="58">
                  <c:v>-0.41999999999999899</c:v>
                </c:pt>
                <c:pt idx="59">
                  <c:v>-0.40999999999999898</c:v>
                </c:pt>
                <c:pt idx="60">
                  <c:v>-0.39999999999999902</c:v>
                </c:pt>
                <c:pt idx="61">
                  <c:v>-0.38999999999999901</c:v>
                </c:pt>
                <c:pt idx="62">
                  <c:v>-0.37999999999999901</c:v>
                </c:pt>
                <c:pt idx="63">
                  <c:v>-0.369999999999999</c:v>
                </c:pt>
                <c:pt idx="64">
                  <c:v>-0.35999999999999899</c:v>
                </c:pt>
                <c:pt idx="65">
                  <c:v>-0.34999999999999898</c:v>
                </c:pt>
                <c:pt idx="66">
                  <c:v>-0.33999999999999903</c:v>
                </c:pt>
                <c:pt idx="67">
                  <c:v>-0.32999999999999902</c:v>
                </c:pt>
                <c:pt idx="68">
                  <c:v>-0.31999999999999901</c:v>
                </c:pt>
                <c:pt idx="69">
                  <c:v>-0.309999999999999</c:v>
                </c:pt>
                <c:pt idx="70">
                  <c:v>-0.29999999999999899</c:v>
                </c:pt>
                <c:pt idx="71">
                  <c:v>-0.28999999999999898</c:v>
                </c:pt>
                <c:pt idx="72">
                  <c:v>-0.27999999999999903</c:v>
                </c:pt>
                <c:pt idx="73">
                  <c:v>-0.26999999999999902</c:v>
                </c:pt>
                <c:pt idx="74">
                  <c:v>-0.25999999999999901</c:v>
                </c:pt>
                <c:pt idx="75">
                  <c:v>-0.249999999999999</c:v>
                </c:pt>
                <c:pt idx="76">
                  <c:v>-0.23999999999999899</c:v>
                </c:pt>
                <c:pt idx="77">
                  <c:v>-0.22999999999999901</c:v>
                </c:pt>
                <c:pt idx="78">
                  <c:v>-0.219999999999999</c:v>
                </c:pt>
                <c:pt idx="79">
                  <c:v>-0.20999999999999899</c:v>
                </c:pt>
                <c:pt idx="80">
                  <c:v>-0.19999999999999901</c:v>
                </c:pt>
                <c:pt idx="81">
                  <c:v>-0.189999999999999</c:v>
                </c:pt>
                <c:pt idx="82">
                  <c:v>-0.17999999999999899</c:v>
                </c:pt>
                <c:pt idx="83">
                  <c:v>-0.16999999999999901</c:v>
                </c:pt>
                <c:pt idx="84">
                  <c:v>-0.159999999999999</c:v>
                </c:pt>
                <c:pt idx="85">
                  <c:v>-0.149999999999999</c:v>
                </c:pt>
                <c:pt idx="86">
                  <c:v>-0.13999999999999899</c:v>
                </c:pt>
                <c:pt idx="87">
                  <c:v>-0.12999999999999901</c:v>
                </c:pt>
                <c:pt idx="88">
                  <c:v>-0.119999999999999</c:v>
                </c:pt>
                <c:pt idx="89">
                  <c:v>-0.109999999999999</c:v>
                </c:pt>
                <c:pt idx="90">
                  <c:v>-9.9999999999999006E-2</c:v>
                </c:pt>
                <c:pt idx="91">
                  <c:v>-8.9999999999998997E-2</c:v>
                </c:pt>
                <c:pt idx="92">
                  <c:v>-7.9999999999999002E-2</c:v>
                </c:pt>
                <c:pt idx="93">
                  <c:v>-6.9999999999998994E-2</c:v>
                </c:pt>
                <c:pt idx="94">
                  <c:v>-5.9999999999999103E-2</c:v>
                </c:pt>
                <c:pt idx="95">
                  <c:v>-4.9999999999998997E-2</c:v>
                </c:pt>
                <c:pt idx="96">
                  <c:v>-3.9999999999999002E-2</c:v>
                </c:pt>
                <c:pt idx="97">
                  <c:v>-2.9999999999999E-2</c:v>
                </c:pt>
                <c:pt idx="98">
                  <c:v>-1.9999999999999001E-2</c:v>
                </c:pt>
                <c:pt idx="99">
                  <c:v>-9.9999999999990097E-3</c:v>
                </c:pt>
                <c:pt idx="100">
                  <c:v>0</c:v>
                </c:pt>
                <c:pt idx="101">
                  <c:v>0.01</c:v>
                </c:pt>
                <c:pt idx="102">
                  <c:v>0.02</c:v>
                </c:pt>
                <c:pt idx="103">
                  <c:v>0.03</c:v>
                </c:pt>
                <c:pt idx="104">
                  <c:v>0.04</c:v>
                </c:pt>
                <c:pt idx="105">
                  <c:v>0.05</c:v>
                </c:pt>
                <c:pt idx="106">
                  <c:v>6.0000000000000102E-2</c:v>
                </c:pt>
                <c:pt idx="107">
                  <c:v>7.0000000000000104E-2</c:v>
                </c:pt>
                <c:pt idx="108">
                  <c:v>8.0000000000000099E-2</c:v>
                </c:pt>
                <c:pt idx="109">
                  <c:v>9.0000000000000094E-2</c:v>
                </c:pt>
                <c:pt idx="110">
                  <c:v>0.1</c:v>
                </c:pt>
                <c:pt idx="111">
                  <c:v>0.11</c:v>
                </c:pt>
                <c:pt idx="112">
                  <c:v>0.12</c:v>
                </c:pt>
                <c:pt idx="113">
                  <c:v>0.13</c:v>
                </c:pt>
                <c:pt idx="114">
                  <c:v>0.14000000000000001</c:v>
                </c:pt>
                <c:pt idx="115">
                  <c:v>0.15</c:v>
                </c:pt>
                <c:pt idx="116">
                  <c:v>0.16</c:v>
                </c:pt>
                <c:pt idx="117">
                  <c:v>0.17</c:v>
                </c:pt>
                <c:pt idx="118">
                  <c:v>0.18</c:v>
                </c:pt>
                <c:pt idx="119">
                  <c:v>0.19</c:v>
                </c:pt>
                <c:pt idx="120">
                  <c:v>0.2</c:v>
                </c:pt>
                <c:pt idx="121">
                  <c:v>0.21</c:v>
                </c:pt>
                <c:pt idx="122">
                  <c:v>0.22</c:v>
                </c:pt>
                <c:pt idx="123">
                  <c:v>0.23</c:v>
                </c:pt>
                <c:pt idx="124">
                  <c:v>0.24</c:v>
                </c:pt>
                <c:pt idx="125">
                  <c:v>0.25</c:v>
                </c:pt>
                <c:pt idx="126">
                  <c:v>0.26</c:v>
                </c:pt>
                <c:pt idx="127">
                  <c:v>0.27</c:v>
                </c:pt>
                <c:pt idx="128">
                  <c:v>0.28000000000000003</c:v>
                </c:pt>
                <c:pt idx="129">
                  <c:v>0.28999999999999998</c:v>
                </c:pt>
                <c:pt idx="130">
                  <c:v>0.3</c:v>
                </c:pt>
                <c:pt idx="131">
                  <c:v>0.31</c:v>
                </c:pt>
                <c:pt idx="132">
                  <c:v>0.32</c:v>
                </c:pt>
                <c:pt idx="133">
                  <c:v>0.33</c:v>
                </c:pt>
                <c:pt idx="134">
                  <c:v>0.34</c:v>
                </c:pt>
                <c:pt idx="135">
                  <c:v>0.35</c:v>
                </c:pt>
                <c:pt idx="136">
                  <c:v>0.36</c:v>
                </c:pt>
                <c:pt idx="137">
                  <c:v>0.37</c:v>
                </c:pt>
                <c:pt idx="138">
                  <c:v>0.38</c:v>
                </c:pt>
                <c:pt idx="139">
                  <c:v>0.39</c:v>
                </c:pt>
                <c:pt idx="140">
                  <c:v>0.4</c:v>
                </c:pt>
                <c:pt idx="141">
                  <c:v>0.41</c:v>
                </c:pt>
                <c:pt idx="142">
                  <c:v>0.42</c:v>
                </c:pt>
                <c:pt idx="143">
                  <c:v>0.43</c:v>
                </c:pt>
                <c:pt idx="144">
                  <c:v>0.44</c:v>
                </c:pt>
                <c:pt idx="145">
                  <c:v>0.45</c:v>
                </c:pt>
                <c:pt idx="146">
                  <c:v>0.46</c:v>
                </c:pt>
                <c:pt idx="147">
                  <c:v>0.47</c:v>
                </c:pt>
                <c:pt idx="148">
                  <c:v>0.48</c:v>
                </c:pt>
                <c:pt idx="149">
                  <c:v>0.49</c:v>
                </c:pt>
                <c:pt idx="150">
                  <c:v>0.5</c:v>
                </c:pt>
                <c:pt idx="151">
                  <c:v>0.51</c:v>
                </c:pt>
                <c:pt idx="152">
                  <c:v>0.52</c:v>
                </c:pt>
                <c:pt idx="153">
                  <c:v>0.53</c:v>
                </c:pt>
                <c:pt idx="154">
                  <c:v>0.54</c:v>
                </c:pt>
                <c:pt idx="155">
                  <c:v>0.55000000000000004</c:v>
                </c:pt>
                <c:pt idx="156">
                  <c:v>0.56000000000000005</c:v>
                </c:pt>
                <c:pt idx="157">
                  <c:v>0.56999999999999995</c:v>
                </c:pt>
                <c:pt idx="158">
                  <c:v>0.57999999999999996</c:v>
                </c:pt>
                <c:pt idx="159">
                  <c:v>0.59</c:v>
                </c:pt>
                <c:pt idx="160">
                  <c:v>0.6</c:v>
                </c:pt>
                <c:pt idx="161">
                  <c:v>0.61</c:v>
                </c:pt>
                <c:pt idx="162">
                  <c:v>0.62</c:v>
                </c:pt>
                <c:pt idx="163">
                  <c:v>0.63</c:v>
                </c:pt>
                <c:pt idx="164">
                  <c:v>0.64</c:v>
                </c:pt>
                <c:pt idx="165">
                  <c:v>0.65</c:v>
                </c:pt>
                <c:pt idx="166">
                  <c:v>0.66</c:v>
                </c:pt>
                <c:pt idx="167">
                  <c:v>0.67</c:v>
                </c:pt>
                <c:pt idx="168">
                  <c:v>0.68</c:v>
                </c:pt>
                <c:pt idx="169">
                  <c:v>0.69</c:v>
                </c:pt>
                <c:pt idx="170">
                  <c:v>0.7</c:v>
                </c:pt>
                <c:pt idx="171">
                  <c:v>0.71</c:v>
                </c:pt>
                <c:pt idx="172">
                  <c:v>0.72</c:v>
                </c:pt>
                <c:pt idx="173">
                  <c:v>0.73</c:v>
                </c:pt>
                <c:pt idx="174">
                  <c:v>0.74</c:v>
                </c:pt>
                <c:pt idx="175">
                  <c:v>0.75</c:v>
                </c:pt>
                <c:pt idx="176">
                  <c:v>0.76</c:v>
                </c:pt>
                <c:pt idx="177">
                  <c:v>0.77</c:v>
                </c:pt>
                <c:pt idx="178">
                  <c:v>0.78</c:v>
                </c:pt>
                <c:pt idx="179">
                  <c:v>0.79</c:v>
                </c:pt>
                <c:pt idx="180">
                  <c:v>0.8</c:v>
                </c:pt>
                <c:pt idx="181">
                  <c:v>0.81</c:v>
                </c:pt>
                <c:pt idx="182">
                  <c:v>0.82</c:v>
                </c:pt>
                <c:pt idx="183">
                  <c:v>0.83</c:v>
                </c:pt>
                <c:pt idx="184">
                  <c:v>0.84</c:v>
                </c:pt>
                <c:pt idx="185">
                  <c:v>0.85</c:v>
                </c:pt>
                <c:pt idx="186">
                  <c:v>0.86</c:v>
                </c:pt>
                <c:pt idx="187">
                  <c:v>0.87</c:v>
                </c:pt>
                <c:pt idx="188">
                  <c:v>0.88</c:v>
                </c:pt>
                <c:pt idx="189">
                  <c:v>0.89</c:v>
                </c:pt>
                <c:pt idx="190">
                  <c:v>0.9</c:v>
                </c:pt>
                <c:pt idx="191">
                  <c:v>0.91</c:v>
                </c:pt>
                <c:pt idx="192">
                  <c:v>0.92</c:v>
                </c:pt>
                <c:pt idx="193">
                  <c:v>0.93</c:v>
                </c:pt>
                <c:pt idx="194">
                  <c:v>0.94</c:v>
                </c:pt>
                <c:pt idx="195">
                  <c:v>0.95</c:v>
                </c:pt>
                <c:pt idx="196">
                  <c:v>0.96</c:v>
                </c:pt>
                <c:pt idx="197">
                  <c:v>0.97</c:v>
                </c:pt>
                <c:pt idx="198">
                  <c:v>0.98</c:v>
                </c:pt>
                <c:pt idx="199">
                  <c:v>0.99</c:v>
                </c:pt>
                <c:pt idx="200">
                  <c:v>1</c:v>
                </c:pt>
              </c:numCache>
            </c:numRef>
          </c:xVal>
          <c:yVal>
            <c:numRef>
              <c:f>Sheet1!$C$1:$C$201</c:f>
              <c:numCache>
                <c:formatCode>General</c:formatCode>
                <c:ptCount val="201"/>
                <c:pt idx="0">
                  <c:v>-1</c:v>
                </c:pt>
                <c:pt idx="1">
                  <c:v>-0.99</c:v>
                </c:pt>
                <c:pt idx="2">
                  <c:v>-0.98</c:v>
                </c:pt>
                <c:pt idx="3">
                  <c:v>-0.97</c:v>
                </c:pt>
                <c:pt idx="4">
                  <c:v>-0.96</c:v>
                </c:pt>
                <c:pt idx="5">
                  <c:v>-0.95</c:v>
                </c:pt>
                <c:pt idx="6">
                  <c:v>-0.94</c:v>
                </c:pt>
                <c:pt idx="7">
                  <c:v>-0.93</c:v>
                </c:pt>
                <c:pt idx="8">
                  <c:v>-0.92</c:v>
                </c:pt>
                <c:pt idx="9">
                  <c:v>-0.91</c:v>
                </c:pt>
                <c:pt idx="10">
                  <c:v>-0.9</c:v>
                </c:pt>
                <c:pt idx="11">
                  <c:v>-0.89</c:v>
                </c:pt>
                <c:pt idx="12">
                  <c:v>-0.88</c:v>
                </c:pt>
                <c:pt idx="13">
                  <c:v>-0.87</c:v>
                </c:pt>
                <c:pt idx="14">
                  <c:v>-0.86</c:v>
                </c:pt>
                <c:pt idx="15">
                  <c:v>-0.85</c:v>
                </c:pt>
                <c:pt idx="16">
                  <c:v>-0.84</c:v>
                </c:pt>
                <c:pt idx="17">
                  <c:v>-0.83</c:v>
                </c:pt>
                <c:pt idx="18">
                  <c:v>-0.82</c:v>
                </c:pt>
                <c:pt idx="19">
                  <c:v>-0.81</c:v>
                </c:pt>
                <c:pt idx="20">
                  <c:v>-0.8</c:v>
                </c:pt>
                <c:pt idx="21">
                  <c:v>-0.79</c:v>
                </c:pt>
                <c:pt idx="22">
                  <c:v>-0.78</c:v>
                </c:pt>
                <c:pt idx="23">
                  <c:v>-0.77</c:v>
                </c:pt>
                <c:pt idx="24">
                  <c:v>-0.76</c:v>
                </c:pt>
                <c:pt idx="25">
                  <c:v>-0.75</c:v>
                </c:pt>
                <c:pt idx="26">
                  <c:v>-0.74</c:v>
                </c:pt>
                <c:pt idx="27">
                  <c:v>-0.73</c:v>
                </c:pt>
                <c:pt idx="28">
                  <c:v>-0.72</c:v>
                </c:pt>
                <c:pt idx="29">
                  <c:v>-0.71</c:v>
                </c:pt>
                <c:pt idx="30">
                  <c:v>-0.7</c:v>
                </c:pt>
                <c:pt idx="31">
                  <c:v>-0.69</c:v>
                </c:pt>
                <c:pt idx="32">
                  <c:v>-0.68</c:v>
                </c:pt>
                <c:pt idx="33">
                  <c:v>-0.67</c:v>
                </c:pt>
                <c:pt idx="34">
                  <c:v>-0.66</c:v>
                </c:pt>
                <c:pt idx="35">
                  <c:v>-0.65</c:v>
                </c:pt>
                <c:pt idx="36">
                  <c:v>-0.64</c:v>
                </c:pt>
                <c:pt idx="37">
                  <c:v>-0.63</c:v>
                </c:pt>
                <c:pt idx="38">
                  <c:v>-0.62</c:v>
                </c:pt>
                <c:pt idx="39">
                  <c:v>-0.61</c:v>
                </c:pt>
                <c:pt idx="40">
                  <c:v>-0.6</c:v>
                </c:pt>
                <c:pt idx="41">
                  <c:v>-0.59</c:v>
                </c:pt>
                <c:pt idx="42">
                  <c:v>-0.57999999999999996</c:v>
                </c:pt>
                <c:pt idx="43">
                  <c:v>-0.56999999999999995</c:v>
                </c:pt>
                <c:pt idx="44">
                  <c:v>-0.56000000000000005</c:v>
                </c:pt>
                <c:pt idx="45">
                  <c:v>-0.55000000000000004</c:v>
                </c:pt>
                <c:pt idx="46">
                  <c:v>-0.54</c:v>
                </c:pt>
                <c:pt idx="47">
                  <c:v>-0.53</c:v>
                </c:pt>
                <c:pt idx="48">
                  <c:v>-0.52</c:v>
                </c:pt>
                <c:pt idx="49">
                  <c:v>-0.51</c:v>
                </c:pt>
                <c:pt idx="50">
                  <c:v>-0.5</c:v>
                </c:pt>
                <c:pt idx="51">
                  <c:v>-0.49</c:v>
                </c:pt>
                <c:pt idx="52">
                  <c:v>-0.48</c:v>
                </c:pt>
                <c:pt idx="53">
                  <c:v>-0.47</c:v>
                </c:pt>
                <c:pt idx="54">
                  <c:v>-0.46</c:v>
                </c:pt>
                <c:pt idx="55">
                  <c:v>-0.45</c:v>
                </c:pt>
                <c:pt idx="56">
                  <c:v>-0.44</c:v>
                </c:pt>
                <c:pt idx="57">
                  <c:v>-0.42999999999999899</c:v>
                </c:pt>
                <c:pt idx="58">
                  <c:v>-0.41999999999999899</c:v>
                </c:pt>
                <c:pt idx="59">
                  <c:v>-0.40999999999999898</c:v>
                </c:pt>
                <c:pt idx="60">
                  <c:v>-0.39999999999999902</c:v>
                </c:pt>
                <c:pt idx="61">
                  <c:v>-0.38999999999999901</c:v>
                </c:pt>
                <c:pt idx="62">
                  <c:v>-0.37999999999999901</c:v>
                </c:pt>
                <c:pt idx="63">
                  <c:v>-0.369999999999999</c:v>
                </c:pt>
                <c:pt idx="64">
                  <c:v>-0.35999999999999899</c:v>
                </c:pt>
                <c:pt idx="65">
                  <c:v>-0.34999999999999898</c:v>
                </c:pt>
                <c:pt idx="66">
                  <c:v>-0.33999999999999903</c:v>
                </c:pt>
                <c:pt idx="67">
                  <c:v>-0.32999999999999902</c:v>
                </c:pt>
                <c:pt idx="68">
                  <c:v>-0.31999999999999901</c:v>
                </c:pt>
                <c:pt idx="69">
                  <c:v>-0.309999999999999</c:v>
                </c:pt>
                <c:pt idx="70">
                  <c:v>-0.29999999999999899</c:v>
                </c:pt>
                <c:pt idx="71">
                  <c:v>-0.28999999999999898</c:v>
                </c:pt>
                <c:pt idx="72">
                  <c:v>-0.27999999999999903</c:v>
                </c:pt>
                <c:pt idx="73">
                  <c:v>-0.26999999999999902</c:v>
                </c:pt>
                <c:pt idx="74">
                  <c:v>-0.25999999999999901</c:v>
                </c:pt>
                <c:pt idx="75">
                  <c:v>-0.249999999999999</c:v>
                </c:pt>
                <c:pt idx="76">
                  <c:v>-0.23999999999999899</c:v>
                </c:pt>
                <c:pt idx="77">
                  <c:v>-0.22999999999999901</c:v>
                </c:pt>
                <c:pt idx="78">
                  <c:v>-0.219999999999999</c:v>
                </c:pt>
                <c:pt idx="79">
                  <c:v>-0.20999999999999899</c:v>
                </c:pt>
                <c:pt idx="80">
                  <c:v>-0.19999999999999901</c:v>
                </c:pt>
                <c:pt idx="81">
                  <c:v>-0.189999999999999</c:v>
                </c:pt>
                <c:pt idx="82">
                  <c:v>-0.17999999999999899</c:v>
                </c:pt>
                <c:pt idx="83">
                  <c:v>-0.16999999999999901</c:v>
                </c:pt>
                <c:pt idx="84">
                  <c:v>-0.159999999999999</c:v>
                </c:pt>
                <c:pt idx="85">
                  <c:v>-0.149999999999999</c:v>
                </c:pt>
                <c:pt idx="86">
                  <c:v>-0.13999999999999899</c:v>
                </c:pt>
                <c:pt idx="87">
                  <c:v>-0.12999999999999901</c:v>
                </c:pt>
                <c:pt idx="88">
                  <c:v>-0.119999999999999</c:v>
                </c:pt>
                <c:pt idx="89">
                  <c:v>-0.109999999999999</c:v>
                </c:pt>
                <c:pt idx="90">
                  <c:v>-9.9999999999999006E-2</c:v>
                </c:pt>
                <c:pt idx="91">
                  <c:v>-8.9999999999998997E-2</c:v>
                </c:pt>
                <c:pt idx="92">
                  <c:v>-7.9999999999999002E-2</c:v>
                </c:pt>
                <c:pt idx="93">
                  <c:v>-6.9999999999998994E-2</c:v>
                </c:pt>
                <c:pt idx="94">
                  <c:v>-5.9999999999999103E-2</c:v>
                </c:pt>
                <c:pt idx="95">
                  <c:v>-4.9999999999998997E-2</c:v>
                </c:pt>
                <c:pt idx="96">
                  <c:v>-3.9999999999999002E-2</c:v>
                </c:pt>
                <c:pt idx="97">
                  <c:v>-2.9999999999999E-2</c:v>
                </c:pt>
                <c:pt idx="98">
                  <c:v>-1.9999999999999001E-2</c:v>
                </c:pt>
                <c:pt idx="99">
                  <c:v>-9.9999999999990097E-3</c:v>
                </c:pt>
                <c:pt idx="100">
                  <c:v>0</c:v>
                </c:pt>
                <c:pt idx="101">
                  <c:v>0.01</c:v>
                </c:pt>
                <c:pt idx="102">
                  <c:v>0.02</c:v>
                </c:pt>
                <c:pt idx="103">
                  <c:v>0.03</c:v>
                </c:pt>
                <c:pt idx="104">
                  <c:v>0.04</c:v>
                </c:pt>
                <c:pt idx="105">
                  <c:v>0.05</c:v>
                </c:pt>
                <c:pt idx="106">
                  <c:v>6.0000000000000102E-2</c:v>
                </c:pt>
                <c:pt idx="107">
                  <c:v>7.0000000000000104E-2</c:v>
                </c:pt>
                <c:pt idx="108">
                  <c:v>8.0000000000000099E-2</c:v>
                </c:pt>
                <c:pt idx="109">
                  <c:v>9.0000000000000094E-2</c:v>
                </c:pt>
                <c:pt idx="110">
                  <c:v>0.1</c:v>
                </c:pt>
                <c:pt idx="111">
                  <c:v>0.11</c:v>
                </c:pt>
                <c:pt idx="112">
                  <c:v>0.12</c:v>
                </c:pt>
                <c:pt idx="113">
                  <c:v>0.13</c:v>
                </c:pt>
                <c:pt idx="114">
                  <c:v>0.14000000000000001</c:v>
                </c:pt>
                <c:pt idx="115">
                  <c:v>0.15</c:v>
                </c:pt>
                <c:pt idx="116">
                  <c:v>0.16</c:v>
                </c:pt>
                <c:pt idx="117">
                  <c:v>0.17</c:v>
                </c:pt>
                <c:pt idx="118">
                  <c:v>0.18</c:v>
                </c:pt>
                <c:pt idx="119">
                  <c:v>0.19</c:v>
                </c:pt>
                <c:pt idx="120">
                  <c:v>0.2</c:v>
                </c:pt>
                <c:pt idx="121">
                  <c:v>0.21</c:v>
                </c:pt>
                <c:pt idx="122">
                  <c:v>0.22</c:v>
                </c:pt>
                <c:pt idx="123">
                  <c:v>0.23</c:v>
                </c:pt>
                <c:pt idx="124">
                  <c:v>0.24</c:v>
                </c:pt>
                <c:pt idx="125">
                  <c:v>0.25</c:v>
                </c:pt>
                <c:pt idx="126">
                  <c:v>0.26</c:v>
                </c:pt>
                <c:pt idx="127">
                  <c:v>0.27</c:v>
                </c:pt>
                <c:pt idx="128">
                  <c:v>0.28000000000000003</c:v>
                </c:pt>
                <c:pt idx="129">
                  <c:v>0.28999999999999998</c:v>
                </c:pt>
                <c:pt idx="130">
                  <c:v>0.3</c:v>
                </c:pt>
                <c:pt idx="131">
                  <c:v>0.31</c:v>
                </c:pt>
                <c:pt idx="132">
                  <c:v>0.32</c:v>
                </c:pt>
                <c:pt idx="133">
                  <c:v>0.33</c:v>
                </c:pt>
                <c:pt idx="134">
                  <c:v>0.34</c:v>
                </c:pt>
                <c:pt idx="135">
                  <c:v>0.35</c:v>
                </c:pt>
                <c:pt idx="136">
                  <c:v>0.36</c:v>
                </c:pt>
                <c:pt idx="137">
                  <c:v>0.37</c:v>
                </c:pt>
                <c:pt idx="138">
                  <c:v>0.38</c:v>
                </c:pt>
                <c:pt idx="139">
                  <c:v>0.39</c:v>
                </c:pt>
                <c:pt idx="140">
                  <c:v>0.4</c:v>
                </c:pt>
                <c:pt idx="141">
                  <c:v>0.41</c:v>
                </c:pt>
                <c:pt idx="142">
                  <c:v>0.42</c:v>
                </c:pt>
                <c:pt idx="143">
                  <c:v>0.43</c:v>
                </c:pt>
                <c:pt idx="144">
                  <c:v>0.44</c:v>
                </c:pt>
                <c:pt idx="145">
                  <c:v>0.45</c:v>
                </c:pt>
                <c:pt idx="146">
                  <c:v>0.46</c:v>
                </c:pt>
                <c:pt idx="147">
                  <c:v>0.47</c:v>
                </c:pt>
                <c:pt idx="148">
                  <c:v>0.48</c:v>
                </c:pt>
                <c:pt idx="149">
                  <c:v>0.49</c:v>
                </c:pt>
                <c:pt idx="150">
                  <c:v>0.5</c:v>
                </c:pt>
                <c:pt idx="151">
                  <c:v>0.51</c:v>
                </c:pt>
                <c:pt idx="152">
                  <c:v>0.52</c:v>
                </c:pt>
                <c:pt idx="153">
                  <c:v>0.53</c:v>
                </c:pt>
                <c:pt idx="154">
                  <c:v>0.54</c:v>
                </c:pt>
                <c:pt idx="155">
                  <c:v>0.55000000000000004</c:v>
                </c:pt>
                <c:pt idx="156">
                  <c:v>0.56000000000000005</c:v>
                </c:pt>
                <c:pt idx="157">
                  <c:v>0.56999999999999995</c:v>
                </c:pt>
                <c:pt idx="158">
                  <c:v>0.57999999999999996</c:v>
                </c:pt>
                <c:pt idx="159">
                  <c:v>0.59</c:v>
                </c:pt>
                <c:pt idx="160">
                  <c:v>0.6</c:v>
                </c:pt>
                <c:pt idx="161">
                  <c:v>0.61</c:v>
                </c:pt>
                <c:pt idx="162">
                  <c:v>0.62</c:v>
                </c:pt>
                <c:pt idx="163">
                  <c:v>0.63</c:v>
                </c:pt>
                <c:pt idx="164">
                  <c:v>0.64</c:v>
                </c:pt>
                <c:pt idx="165">
                  <c:v>0.65</c:v>
                </c:pt>
                <c:pt idx="166">
                  <c:v>0.66</c:v>
                </c:pt>
                <c:pt idx="167">
                  <c:v>0.67</c:v>
                </c:pt>
                <c:pt idx="168">
                  <c:v>0.68</c:v>
                </c:pt>
                <c:pt idx="169">
                  <c:v>0.69</c:v>
                </c:pt>
                <c:pt idx="170">
                  <c:v>0.7</c:v>
                </c:pt>
                <c:pt idx="171">
                  <c:v>0.71</c:v>
                </c:pt>
                <c:pt idx="172">
                  <c:v>0.72</c:v>
                </c:pt>
                <c:pt idx="173">
                  <c:v>0.73</c:v>
                </c:pt>
                <c:pt idx="174">
                  <c:v>0.74</c:v>
                </c:pt>
                <c:pt idx="175">
                  <c:v>0.75</c:v>
                </c:pt>
                <c:pt idx="176">
                  <c:v>0.76</c:v>
                </c:pt>
                <c:pt idx="177">
                  <c:v>0.77</c:v>
                </c:pt>
                <c:pt idx="178">
                  <c:v>0.78</c:v>
                </c:pt>
                <c:pt idx="179">
                  <c:v>0.79</c:v>
                </c:pt>
                <c:pt idx="180">
                  <c:v>0.8</c:v>
                </c:pt>
                <c:pt idx="181">
                  <c:v>0.81</c:v>
                </c:pt>
                <c:pt idx="182">
                  <c:v>0.82</c:v>
                </c:pt>
                <c:pt idx="183">
                  <c:v>0.83</c:v>
                </c:pt>
                <c:pt idx="184">
                  <c:v>0.84</c:v>
                </c:pt>
                <c:pt idx="185">
                  <c:v>0.85</c:v>
                </c:pt>
                <c:pt idx="186">
                  <c:v>0.86</c:v>
                </c:pt>
                <c:pt idx="187">
                  <c:v>0.87</c:v>
                </c:pt>
                <c:pt idx="188">
                  <c:v>0.88</c:v>
                </c:pt>
                <c:pt idx="189">
                  <c:v>0.89</c:v>
                </c:pt>
                <c:pt idx="190">
                  <c:v>0.9</c:v>
                </c:pt>
                <c:pt idx="191">
                  <c:v>0.91</c:v>
                </c:pt>
                <c:pt idx="192">
                  <c:v>0.92</c:v>
                </c:pt>
                <c:pt idx="193">
                  <c:v>0.93</c:v>
                </c:pt>
                <c:pt idx="194">
                  <c:v>0.94</c:v>
                </c:pt>
                <c:pt idx="195">
                  <c:v>0.95</c:v>
                </c:pt>
                <c:pt idx="196">
                  <c:v>0.96</c:v>
                </c:pt>
                <c:pt idx="197">
                  <c:v>0.97</c:v>
                </c:pt>
                <c:pt idx="198">
                  <c:v>0.98</c:v>
                </c:pt>
                <c:pt idx="199">
                  <c:v>0.99</c:v>
                </c:pt>
                <c:pt idx="200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5869-574F-AA58-8492DCB50B09}"/>
            </c:ext>
          </c:extLst>
        </c:ser>
        <c:ser>
          <c:idx val="2"/>
          <c:order val="1"/>
          <c:tx>
            <c:v>Nonlinear_1</c:v>
          </c:tx>
          <c:spPr>
            <a:ln w="19050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xVal>
            <c:numRef>
              <c:f>Sheet1!$A$1:$A$201</c:f>
              <c:numCache>
                <c:formatCode>General</c:formatCode>
                <c:ptCount val="201"/>
                <c:pt idx="0">
                  <c:v>-1</c:v>
                </c:pt>
                <c:pt idx="1">
                  <c:v>-0.99</c:v>
                </c:pt>
                <c:pt idx="2">
                  <c:v>-0.98</c:v>
                </c:pt>
                <c:pt idx="3">
                  <c:v>-0.97</c:v>
                </c:pt>
                <c:pt idx="4">
                  <c:v>-0.96</c:v>
                </c:pt>
                <c:pt idx="5">
                  <c:v>-0.95</c:v>
                </c:pt>
                <c:pt idx="6">
                  <c:v>-0.94</c:v>
                </c:pt>
                <c:pt idx="7">
                  <c:v>-0.93</c:v>
                </c:pt>
                <c:pt idx="8">
                  <c:v>-0.92</c:v>
                </c:pt>
                <c:pt idx="9">
                  <c:v>-0.91</c:v>
                </c:pt>
                <c:pt idx="10">
                  <c:v>-0.9</c:v>
                </c:pt>
                <c:pt idx="11">
                  <c:v>-0.89</c:v>
                </c:pt>
                <c:pt idx="12">
                  <c:v>-0.88</c:v>
                </c:pt>
                <c:pt idx="13">
                  <c:v>-0.87</c:v>
                </c:pt>
                <c:pt idx="14">
                  <c:v>-0.86</c:v>
                </c:pt>
                <c:pt idx="15">
                  <c:v>-0.85</c:v>
                </c:pt>
                <c:pt idx="16">
                  <c:v>-0.84</c:v>
                </c:pt>
                <c:pt idx="17">
                  <c:v>-0.83</c:v>
                </c:pt>
                <c:pt idx="18">
                  <c:v>-0.82</c:v>
                </c:pt>
                <c:pt idx="19">
                  <c:v>-0.81</c:v>
                </c:pt>
                <c:pt idx="20">
                  <c:v>-0.8</c:v>
                </c:pt>
                <c:pt idx="21">
                  <c:v>-0.79</c:v>
                </c:pt>
                <c:pt idx="22">
                  <c:v>-0.78</c:v>
                </c:pt>
                <c:pt idx="23">
                  <c:v>-0.77</c:v>
                </c:pt>
                <c:pt idx="24">
                  <c:v>-0.76</c:v>
                </c:pt>
                <c:pt idx="25">
                  <c:v>-0.75</c:v>
                </c:pt>
                <c:pt idx="26">
                  <c:v>-0.74</c:v>
                </c:pt>
                <c:pt idx="27">
                  <c:v>-0.73</c:v>
                </c:pt>
                <c:pt idx="28">
                  <c:v>-0.72</c:v>
                </c:pt>
                <c:pt idx="29">
                  <c:v>-0.71</c:v>
                </c:pt>
                <c:pt idx="30">
                  <c:v>-0.7</c:v>
                </c:pt>
                <c:pt idx="31">
                  <c:v>-0.69</c:v>
                </c:pt>
                <c:pt idx="32">
                  <c:v>-0.68</c:v>
                </c:pt>
                <c:pt idx="33">
                  <c:v>-0.67</c:v>
                </c:pt>
                <c:pt idx="34">
                  <c:v>-0.66</c:v>
                </c:pt>
                <c:pt idx="35">
                  <c:v>-0.65</c:v>
                </c:pt>
                <c:pt idx="36">
                  <c:v>-0.64</c:v>
                </c:pt>
                <c:pt idx="37">
                  <c:v>-0.63</c:v>
                </c:pt>
                <c:pt idx="38">
                  <c:v>-0.62</c:v>
                </c:pt>
                <c:pt idx="39">
                  <c:v>-0.61</c:v>
                </c:pt>
                <c:pt idx="40">
                  <c:v>-0.6</c:v>
                </c:pt>
                <c:pt idx="41">
                  <c:v>-0.59</c:v>
                </c:pt>
                <c:pt idx="42">
                  <c:v>-0.57999999999999996</c:v>
                </c:pt>
                <c:pt idx="43">
                  <c:v>-0.56999999999999995</c:v>
                </c:pt>
                <c:pt idx="44">
                  <c:v>-0.56000000000000005</c:v>
                </c:pt>
                <c:pt idx="45">
                  <c:v>-0.55000000000000004</c:v>
                </c:pt>
                <c:pt idx="46">
                  <c:v>-0.54</c:v>
                </c:pt>
                <c:pt idx="47">
                  <c:v>-0.53</c:v>
                </c:pt>
                <c:pt idx="48">
                  <c:v>-0.52</c:v>
                </c:pt>
                <c:pt idx="49">
                  <c:v>-0.51</c:v>
                </c:pt>
                <c:pt idx="50">
                  <c:v>-0.5</c:v>
                </c:pt>
                <c:pt idx="51">
                  <c:v>-0.49</c:v>
                </c:pt>
                <c:pt idx="52">
                  <c:v>-0.48</c:v>
                </c:pt>
                <c:pt idx="53">
                  <c:v>-0.47</c:v>
                </c:pt>
                <c:pt idx="54">
                  <c:v>-0.46</c:v>
                </c:pt>
                <c:pt idx="55">
                  <c:v>-0.45</c:v>
                </c:pt>
                <c:pt idx="56">
                  <c:v>-0.44</c:v>
                </c:pt>
                <c:pt idx="57">
                  <c:v>-0.42999999999999899</c:v>
                </c:pt>
                <c:pt idx="58">
                  <c:v>-0.41999999999999899</c:v>
                </c:pt>
                <c:pt idx="59">
                  <c:v>-0.40999999999999898</c:v>
                </c:pt>
                <c:pt idx="60">
                  <c:v>-0.39999999999999902</c:v>
                </c:pt>
                <c:pt idx="61">
                  <c:v>-0.38999999999999901</c:v>
                </c:pt>
                <c:pt idx="62">
                  <c:v>-0.37999999999999901</c:v>
                </c:pt>
                <c:pt idx="63">
                  <c:v>-0.369999999999999</c:v>
                </c:pt>
                <c:pt idx="64">
                  <c:v>-0.35999999999999899</c:v>
                </c:pt>
                <c:pt idx="65">
                  <c:v>-0.34999999999999898</c:v>
                </c:pt>
                <c:pt idx="66">
                  <c:v>-0.33999999999999903</c:v>
                </c:pt>
                <c:pt idx="67">
                  <c:v>-0.32999999999999902</c:v>
                </c:pt>
                <c:pt idx="68">
                  <c:v>-0.31999999999999901</c:v>
                </c:pt>
                <c:pt idx="69">
                  <c:v>-0.309999999999999</c:v>
                </c:pt>
                <c:pt idx="70">
                  <c:v>-0.29999999999999899</c:v>
                </c:pt>
                <c:pt idx="71">
                  <c:v>-0.28999999999999898</c:v>
                </c:pt>
                <c:pt idx="72">
                  <c:v>-0.27999999999999903</c:v>
                </c:pt>
                <c:pt idx="73">
                  <c:v>-0.26999999999999902</c:v>
                </c:pt>
                <c:pt idx="74">
                  <c:v>-0.25999999999999901</c:v>
                </c:pt>
                <c:pt idx="75">
                  <c:v>-0.249999999999999</c:v>
                </c:pt>
                <c:pt idx="76">
                  <c:v>-0.23999999999999899</c:v>
                </c:pt>
                <c:pt idx="77">
                  <c:v>-0.22999999999999901</c:v>
                </c:pt>
                <c:pt idx="78">
                  <c:v>-0.219999999999999</c:v>
                </c:pt>
                <c:pt idx="79">
                  <c:v>-0.20999999999999899</c:v>
                </c:pt>
                <c:pt idx="80">
                  <c:v>-0.19999999999999901</c:v>
                </c:pt>
                <c:pt idx="81">
                  <c:v>-0.189999999999999</c:v>
                </c:pt>
                <c:pt idx="82">
                  <c:v>-0.17999999999999899</c:v>
                </c:pt>
                <c:pt idx="83">
                  <c:v>-0.16999999999999901</c:v>
                </c:pt>
                <c:pt idx="84">
                  <c:v>-0.159999999999999</c:v>
                </c:pt>
                <c:pt idx="85">
                  <c:v>-0.149999999999999</c:v>
                </c:pt>
                <c:pt idx="86">
                  <c:v>-0.13999999999999899</c:v>
                </c:pt>
                <c:pt idx="87">
                  <c:v>-0.12999999999999901</c:v>
                </c:pt>
                <c:pt idx="88">
                  <c:v>-0.119999999999999</c:v>
                </c:pt>
                <c:pt idx="89">
                  <c:v>-0.109999999999999</c:v>
                </c:pt>
                <c:pt idx="90">
                  <c:v>-9.9999999999999006E-2</c:v>
                </c:pt>
                <c:pt idx="91">
                  <c:v>-8.9999999999998997E-2</c:v>
                </c:pt>
                <c:pt idx="92">
                  <c:v>-7.9999999999999002E-2</c:v>
                </c:pt>
                <c:pt idx="93">
                  <c:v>-6.9999999999998994E-2</c:v>
                </c:pt>
                <c:pt idx="94">
                  <c:v>-5.9999999999999103E-2</c:v>
                </c:pt>
                <c:pt idx="95">
                  <c:v>-4.9999999999998997E-2</c:v>
                </c:pt>
                <c:pt idx="96">
                  <c:v>-3.9999999999999002E-2</c:v>
                </c:pt>
                <c:pt idx="97">
                  <c:v>-2.9999999999999E-2</c:v>
                </c:pt>
                <c:pt idx="98">
                  <c:v>-1.9999999999999001E-2</c:v>
                </c:pt>
                <c:pt idx="99">
                  <c:v>-9.9999999999990097E-3</c:v>
                </c:pt>
                <c:pt idx="100">
                  <c:v>0</c:v>
                </c:pt>
                <c:pt idx="101">
                  <c:v>0.01</c:v>
                </c:pt>
                <c:pt idx="102">
                  <c:v>0.02</c:v>
                </c:pt>
                <c:pt idx="103">
                  <c:v>0.03</c:v>
                </c:pt>
                <c:pt idx="104">
                  <c:v>0.04</c:v>
                </c:pt>
                <c:pt idx="105">
                  <c:v>0.05</c:v>
                </c:pt>
                <c:pt idx="106">
                  <c:v>6.0000000000000102E-2</c:v>
                </c:pt>
                <c:pt idx="107">
                  <c:v>7.0000000000000104E-2</c:v>
                </c:pt>
                <c:pt idx="108">
                  <c:v>8.0000000000000099E-2</c:v>
                </c:pt>
                <c:pt idx="109">
                  <c:v>9.0000000000000094E-2</c:v>
                </c:pt>
                <c:pt idx="110">
                  <c:v>0.1</c:v>
                </c:pt>
                <c:pt idx="111">
                  <c:v>0.11</c:v>
                </c:pt>
                <c:pt idx="112">
                  <c:v>0.12</c:v>
                </c:pt>
                <c:pt idx="113">
                  <c:v>0.13</c:v>
                </c:pt>
                <c:pt idx="114">
                  <c:v>0.14000000000000001</c:v>
                </c:pt>
                <c:pt idx="115">
                  <c:v>0.15</c:v>
                </c:pt>
                <c:pt idx="116">
                  <c:v>0.16</c:v>
                </c:pt>
                <c:pt idx="117">
                  <c:v>0.17</c:v>
                </c:pt>
                <c:pt idx="118">
                  <c:v>0.18</c:v>
                </c:pt>
                <c:pt idx="119">
                  <c:v>0.19</c:v>
                </c:pt>
                <c:pt idx="120">
                  <c:v>0.2</c:v>
                </c:pt>
                <c:pt idx="121">
                  <c:v>0.21</c:v>
                </c:pt>
                <c:pt idx="122">
                  <c:v>0.22</c:v>
                </c:pt>
                <c:pt idx="123">
                  <c:v>0.23</c:v>
                </c:pt>
                <c:pt idx="124">
                  <c:v>0.24</c:v>
                </c:pt>
                <c:pt idx="125">
                  <c:v>0.25</c:v>
                </c:pt>
                <c:pt idx="126">
                  <c:v>0.26</c:v>
                </c:pt>
                <c:pt idx="127">
                  <c:v>0.27</c:v>
                </c:pt>
                <c:pt idx="128">
                  <c:v>0.28000000000000003</c:v>
                </c:pt>
                <c:pt idx="129">
                  <c:v>0.28999999999999998</c:v>
                </c:pt>
                <c:pt idx="130">
                  <c:v>0.3</c:v>
                </c:pt>
                <c:pt idx="131">
                  <c:v>0.31</c:v>
                </c:pt>
                <c:pt idx="132">
                  <c:v>0.32</c:v>
                </c:pt>
                <c:pt idx="133">
                  <c:v>0.33</c:v>
                </c:pt>
                <c:pt idx="134">
                  <c:v>0.34</c:v>
                </c:pt>
                <c:pt idx="135">
                  <c:v>0.35</c:v>
                </c:pt>
                <c:pt idx="136">
                  <c:v>0.36</c:v>
                </c:pt>
                <c:pt idx="137">
                  <c:v>0.37</c:v>
                </c:pt>
                <c:pt idx="138">
                  <c:v>0.38</c:v>
                </c:pt>
                <c:pt idx="139">
                  <c:v>0.39</c:v>
                </c:pt>
                <c:pt idx="140">
                  <c:v>0.4</c:v>
                </c:pt>
                <c:pt idx="141">
                  <c:v>0.41</c:v>
                </c:pt>
                <c:pt idx="142">
                  <c:v>0.42</c:v>
                </c:pt>
                <c:pt idx="143">
                  <c:v>0.43</c:v>
                </c:pt>
                <c:pt idx="144">
                  <c:v>0.44</c:v>
                </c:pt>
                <c:pt idx="145">
                  <c:v>0.45</c:v>
                </c:pt>
                <c:pt idx="146">
                  <c:v>0.46</c:v>
                </c:pt>
                <c:pt idx="147">
                  <c:v>0.47</c:v>
                </c:pt>
                <c:pt idx="148">
                  <c:v>0.48</c:v>
                </c:pt>
                <c:pt idx="149">
                  <c:v>0.49</c:v>
                </c:pt>
                <c:pt idx="150">
                  <c:v>0.5</c:v>
                </c:pt>
                <c:pt idx="151">
                  <c:v>0.51</c:v>
                </c:pt>
                <c:pt idx="152">
                  <c:v>0.52</c:v>
                </c:pt>
                <c:pt idx="153">
                  <c:v>0.53</c:v>
                </c:pt>
                <c:pt idx="154">
                  <c:v>0.54</c:v>
                </c:pt>
                <c:pt idx="155">
                  <c:v>0.55000000000000004</c:v>
                </c:pt>
                <c:pt idx="156">
                  <c:v>0.56000000000000005</c:v>
                </c:pt>
                <c:pt idx="157">
                  <c:v>0.56999999999999995</c:v>
                </c:pt>
                <c:pt idx="158">
                  <c:v>0.57999999999999996</c:v>
                </c:pt>
                <c:pt idx="159">
                  <c:v>0.59</c:v>
                </c:pt>
                <c:pt idx="160">
                  <c:v>0.6</c:v>
                </c:pt>
                <c:pt idx="161">
                  <c:v>0.61</c:v>
                </c:pt>
                <c:pt idx="162">
                  <c:v>0.62</c:v>
                </c:pt>
                <c:pt idx="163">
                  <c:v>0.63</c:v>
                </c:pt>
                <c:pt idx="164">
                  <c:v>0.64</c:v>
                </c:pt>
                <c:pt idx="165">
                  <c:v>0.65</c:v>
                </c:pt>
                <c:pt idx="166">
                  <c:v>0.66</c:v>
                </c:pt>
                <c:pt idx="167">
                  <c:v>0.67</c:v>
                </c:pt>
                <c:pt idx="168">
                  <c:v>0.68</c:v>
                </c:pt>
                <c:pt idx="169">
                  <c:v>0.69</c:v>
                </c:pt>
                <c:pt idx="170">
                  <c:v>0.7</c:v>
                </c:pt>
                <c:pt idx="171">
                  <c:v>0.71</c:v>
                </c:pt>
                <c:pt idx="172">
                  <c:v>0.72</c:v>
                </c:pt>
                <c:pt idx="173">
                  <c:v>0.73</c:v>
                </c:pt>
                <c:pt idx="174">
                  <c:v>0.74</c:v>
                </c:pt>
                <c:pt idx="175">
                  <c:v>0.75</c:v>
                </c:pt>
                <c:pt idx="176">
                  <c:v>0.76</c:v>
                </c:pt>
                <c:pt idx="177">
                  <c:v>0.77</c:v>
                </c:pt>
                <c:pt idx="178">
                  <c:v>0.78</c:v>
                </c:pt>
                <c:pt idx="179">
                  <c:v>0.79</c:v>
                </c:pt>
                <c:pt idx="180">
                  <c:v>0.8</c:v>
                </c:pt>
                <c:pt idx="181">
                  <c:v>0.81</c:v>
                </c:pt>
                <c:pt idx="182">
                  <c:v>0.82</c:v>
                </c:pt>
                <c:pt idx="183">
                  <c:v>0.83</c:v>
                </c:pt>
                <c:pt idx="184">
                  <c:v>0.84</c:v>
                </c:pt>
                <c:pt idx="185">
                  <c:v>0.85</c:v>
                </c:pt>
                <c:pt idx="186">
                  <c:v>0.86</c:v>
                </c:pt>
                <c:pt idx="187">
                  <c:v>0.87</c:v>
                </c:pt>
                <c:pt idx="188">
                  <c:v>0.88</c:v>
                </c:pt>
                <c:pt idx="189">
                  <c:v>0.89</c:v>
                </c:pt>
                <c:pt idx="190">
                  <c:v>0.9</c:v>
                </c:pt>
                <c:pt idx="191">
                  <c:v>0.91</c:v>
                </c:pt>
                <c:pt idx="192">
                  <c:v>0.92</c:v>
                </c:pt>
                <c:pt idx="193">
                  <c:v>0.93</c:v>
                </c:pt>
                <c:pt idx="194">
                  <c:v>0.94</c:v>
                </c:pt>
                <c:pt idx="195">
                  <c:v>0.95</c:v>
                </c:pt>
                <c:pt idx="196">
                  <c:v>0.96</c:v>
                </c:pt>
                <c:pt idx="197">
                  <c:v>0.97</c:v>
                </c:pt>
                <c:pt idx="198">
                  <c:v>0.98</c:v>
                </c:pt>
                <c:pt idx="199">
                  <c:v>0.99</c:v>
                </c:pt>
                <c:pt idx="200">
                  <c:v>1</c:v>
                </c:pt>
              </c:numCache>
            </c:numRef>
          </c:xVal>
          <c:yVal>
            <c:numRef>
              <c:f>Sheet1!$D$1:$D$201</c:f>
              <c:numCache>
                <c:formatCode>General</c:formatCode>
                <c:ptCount val="201"/>
                <c:pt idx="0">
                  <c:v>0</c:v>
                </c:pt>
                <c:pt idx="1">
                  <c:v>1.970100000000008E-2</c:v>
                </c:pt>
                <c:pt idx="2">
                  <c:v>3.8808000000000065E-2</c:v>
                </c:pt>
                <c:pt idx="3">
                  <c:v>5.7327000000000017E-2</c:v>
                </c:pt>
                <c:pt idx="4">
                  <c:v>7.5263999999999998E-2</c:v>
                </c:pt>
                <c:pt idx="5">
                  <c:v>9.2625000000000068E-2</c:v>
                </c:pt>
                <c:pt idx="6">
                  <c:v>0.10941600000000007</c:v>
                </c:pt>
                <c:pt idx="7">
                  <c:v>0.12564299999999995</c:v>
                </c:pt>
                <c:pt idx="8">
                  <c:v>0.14131199999999999</c:v>
                </c:pt>
                <c:pt idx="9">
                  <c:v>0.15642899999999993</c:v>
                </c:pt>
                <c:pt idx="10">
                  <c:v>0.17099999999999993</c:v>
                </c:pt>
                <c:pt idx="11">
                  <c:v>0.18503099999999995</c:v>
                </c:pt>
                <c:pt idx="12">
                  <c:v>0.19852800000000004</c:v>
                </c:pt>
                <c:pt idx="13">
                  <c:v>0.21149699999999994</c:v>
                </c:pt>
                <c:pt idx="14">
                  <c:v>0.22394400000000003</c:v>
                </c:pt>
                <c:pt idx="15">
                  <c:v>0.23587500000000006</c:v>
                </c:pt>
                <c:pt idx="16">
                  <c:v>0.24729600000000007</c:v>
                </c:pt>
                <c:pt idx="17">
                  <c:v>0.25821300000000003</c:v>
                </c:pt>
                <c:pt idx="18">
                  <c:v>0.26863200000000009</c:v>
                </c:pt>
                <c:pt idx="19">
                  <c:v>0.27855899999999989</c:v>
                </c:pt>
                <c:pt idx="20">
                  <c:v>0.28799999999999992</c:v>
                </c:pt>
                <c:pt idx="21">
                  <c:v>0.29696099999999992</c:v>
                </c:pt>
                <c:pt idx="22">
                  <c:v>0.305448</c:v>
                </c:pt>
                <c:pt idx="23">
                  <c:v>0.313467</c:v>
                </c:pt>
                <c:pt idx="24">
                  <c:v>0.32102399999999998</c:v>
                </c:pt>
                <c:pt idx="25">
                  <c:v>0.328125</c:v>
                </c:pt>
                <c:pt idx="26">
                  <c:v>0.33477600000000002</c:v>
                </c:pt>
                <c:pt idx="27">
                  <c:v>0.34098300000000004</c:v>
                </c:pt>
                <c:pt idx="28">
                  <c:v>0.346752</c:v>
                </c:pt>
                <c:pt idx="29">
                  <c:v>0.35208899999999999</c:v>
                </c:pt>
                <c:pt idx="30">
                  <c:v>0.35700000000000004</c:v>
                </c:pt>
                <c:pt idx="31">
                  <c:v>0.36149100000000001</c:v>
                </c:pt>
                <c:pt idx="32">
                  <c:v>0.36556799999999995</c:v>
                </c:pt>
                <c:pt idx="33">
                  <c:v>0.36923699999999998</c:v>
                </c:pt>
                <c:pt idx="34">
                  <c:v>0.372504</c:v>
                </c:pt>
                <c:pt idx="35">
                  <c:v>0.37537499999999996</c:v>
                </c:pt>
                <c:pt idx="36">
                  <c:v>0.37785599999999997</c:v>
                </c:pt>
                <c:pt idx="37">
                  <c:v>0.37995299999999999</c:v>
                </c:pt>
                <c:pt idx="38">
                  <c:v>0.38167200000000001</c:v>
                </c:pt>
                <c:pt idx="39">
                  <c:v>0.383019</c:v>
                </c:pt>
                <c:pt idx="40">
                  <c:v>0.38400000000000001</c:v>
                </c:pt>
                <c:pt idx="41">
                  <c:v>0.38462099999999999</c:v>
                </c:pt>
                <c:pt idx="42">
                  <c:v>0.38488800000000001</c:v>
                </c:pt>
                <c:pt idx="43">
                  <c:v>0.38480700000000001</c:v>
                </c:pt>
                <c:pt idx="44">
                  <c:v>0.384384</c:v>
                </c:pt>
                <c:pt idx="45">
                  <c:v>0.38362499999999999</c:v>
                </c:pt>
                <c:pt idx="46">
                  <c:v>0.38253599999999999</c:v>
                </c:pt>
                <c:pt idx="47">
                  <c:v>0.38112299999999999</c:v>
                </c:pt>
                <c:pt idx="48">
                  <c:v>0.37939200000000001</c:v>
                </c:pt>
                <c:pt idx="49">
                  <c:v>0.37734900000000005</c:v>
                </c:pt>
                <c:pt idx="50">
                  <c:v>0.375</c:v>
                </c:pt>
                <c:pt idx="51">
                  <c:v>0.37235099999999999</c:v>
                </c:pt>
                <c:pt idx="52">
                  <c:v>0.36940799999999996</c:v>
                </c:pt>
                <c:pt idx="53">
                  <c:v>0.36617699999999997</c:v>
                </c:pt>
                <c:pt idx="54">
                  <c:v>0.36266399999999999</c:v>
                </c:pt>
                <c:pt idx="55">
                  <c:v>0.358875</c:v>
                </c:pt>
                <c:pt idx="56">
                  <c:v>0.35481600000000002</c:v>
                </c:pt>
                <c:pt idx="57">
                  <c:v>0.35049299999999955</c:v>
                </c:pt>
                <c:pt idx="58">
                  <c:v>0.34591199999999955</c:v>
                </c:pt>
                <c:pt idx="59">
                  <c:v>0.34107899999999947</c:v>
                </c:pt>
                <c:pt idx="60">
                  <c:v>0.33599999999999952</c:v>
                </c:pt>
                <c:pt idx="61">
                  <c:v>0.33068099999999945</c:v>
                </c:pt>
                <c:pt idx="62">
                  <c:v>0.32512799999999942</c:v>
                </c:pt>
                <c:pt idx="63">
                  <c:v>0.31934699999999944</c:v>
                </c:pt>
                <c:pt idx="64">
                  <c:v>0.3133439999999994</c:v>
                </c:pt>
                <c:pt idx="65">
                  <c:v>0.30712499999999937</c:v>
                </c:pt>
                <c:pt idx="66">
                  <c:v>0.30069599999999935</c:v>
                </c:pt>
                <c:pt idx="67">
                  <c:v>0.29406299999999935</c:v>
                </c:pt>
                <c:pt idx="68">
                  <c:v>0.28723199999999932</c:v>
                </c:pt>
                <c:pt idx="69">
                  <c:v>0.28020899999999926</c:v>
                </c:pt>
                <c:pt idx="70">
                  <c:v>0.27299999999999924</c:v>
                </c:pt>
                <c:pt idx="71">
                  <c:v>0.26561099999999926</c:v>
                </c:pt>
                <c:pt idx="72">
                  <c:v>0.25804799999999928</c:v>
                </c:pt>
                <c:pt idx="73">
                  <c:v>0.25031699999999923</c:v>
                </c:pt>
                <c:pt idx="74">
                  <c:v>0.24242399999999922</c:v>
                </c:pt>
                <c:pt idx="75">
                  <c:v>0.2343749999999992</c:v>
                </c:pt>
                <c:pt idx="76">
                  <c:v>0.22617599999999916</c:v>
                </c:pt>
                <c:pt idx="77">
                  <c:v>0.21783299999999917</c:v>
                </c:pt>
                <c:pt idx="78">
                  <c:v>0.20935199999999915</c:v>
                </c:pt>
                <c:pt idx="79">
                  <c:v>0.20073899999999911</c:v>
                </c:pt>
                <c:pt idx="80">
                  <c:v>0.19199999999999912</c:v>
                </c:pt>
                <c:pt idx="81">
                  <c:v>0.18314099999999911</c:v>
                </c:pt>
                <c:pt idx="82">
                  <c:v>0.1741679999999991</c:v>
                </c:pt>
                <c:pt idx="83">
                  <c:v>0.1650869999999991</c:v>
                </c:pt>
                <c:pt idx="84">
                  <c:v>0.15590399999999907</c:v>
                </c:pt>
                <c:pt idx="85">
                  <c:v>0.14662499999999906</c:v>
                </c:pt>
                <c:pt idx="86">
                  <c:v>0.13725599999999905</c:v>
                </c:pt>
                <c:pt idx="87">
                  <c:v>0.12780299999999906</c:v>
                </c:pt>
                <c:pt idx="88">
                  <c:v>0.11827199999999904</c:v>
                </c:pt>
                <c:pt idx="89">
                  <c:v>0.10866899999999904</c:v>
                </c:pt>
                <c:pt idx="90">
                  <c:v>9.8999999999999033E-2</c:v>
                </c:pt>
                <c:pt idx="91">
                  <c:v>8.9270999999999018E-2</c:v>
                </c:pt>
                <c:pt idx="92">
                  <c:v>7.9487999999999018E-2</c:v>
                </c:pt>
                <c:pt idx="93">
                  <c:v>6.9656999999999011E-2</c:v>
                </c:pt>
                <c:pt idx="94">
                  <c:v>5.9783999999999116E-2</c:v>
                </c:pt>
                <c:pt idx="95">
                  <c:v>4.9874999999999003E-2</c:v>
                </c:pt>
                <c:pt idx="96">
                  <c:v>3.9935999999999007E-2</c:v>
                </c:pt>
                <c:pt idx="97">
                  <c:v>2.9972999999999004E-2</c:v>
                </c:pt>
                <c:pt idx="98">
                  <c:v>1.9991999999999004E-2</c:v>
                </c:pt>
                <c:pt idx="99">
                  <c:v>9.9989999999990104E-3</c:v>
                </c:pt>
                <c:pt idx="100">
                  <c:v>0</c:v>
                </c:pt>
                <c:pt idx="101">
                  <c:v>-9.9990000000000009E-3</c:v>
                </c:pt>
                <c:pt idx="102">
                  <c:v>-1.9991999999999999E-2</c:v>
                </c:pt>
                <c:pt idx="103">
                  <c:v>-2.9973E-2</c:v>
                </c:pt>
                <c:pt idx="104">
                  <c:v>-3.9935999999999999E-2</c:v>
                </c:pt>
                <c:pt idx="105">
                  <c:v>-4.9875000000000003E-2</c:v>
                </c:pt>
                <c:pt idx="106">
                  <c:v>-5.9784000000000101E-2</c:v>
                </c:pt>
                <c:pt idx="107">
                  <c:v>-6.9657000000000108E-2</c:v>
                </c:pt>
                <c:pt idx="108">
                  <c:v>-7.94880000000001E-2</c:v>
                </c:pt>
                <c:pt idx="109">
                  <c:v>-8.9271000000000086E-2</c:v>
                </c:pt>
                <c:pt idx="110">
                  <c:v>-9.9000000000000005E-2</c:v>
                </c:pt>
                <c:pt idx="111">
                  <c:v>-0.108669</c:v>
                </c:pt>
                <c:pt idx="112">
                  <c:v>-0.118272</c:v>
                </c:pt>
                <c:pt idx="113">
                  <c:v>-0.127803</c:v>
                </c:pt>
                <c:pt idx="114">
                  <c:v>-0.13725600000000002</c:v>
                </c:pt>
                <c:pt idx="115">
                  <c:v>-0.14662500000000001</c:v>
                </c:pt>
                <c:pt idx="116">
                  <c:v>-0.15590400000000001</c:v>
                </c:pt>
                <c:pt idx="117">
                  <c:v>-0.16508700000000001</c:v>
                </c:pt>
                <c:pt idx="118">
                  <c:v>-0.17416799999999999</c:v>
                </c:pt>
                <c:pt idx="119">
                  <c:v>-0.183141</c:v>
                </c:pt>
                <c:pt idx="120">
                  <c:v>-0.192</c:v>
                </c:pt>
                <c:pt idx="121">
                  <c:v>-0.200739</c:v>
                </c:pt>
                <c:pt idx="122">
                  <c:v>-0.20935200000000001</c:v>
                </c:pt>
                <c:pt idx="123">
                  <c:v>-0.217833</c:v>
                </c:pt>
                <c:pt idx="124">
                  <c:v>-0.22617599999999999</c:v>
                </c:pt>
                <c:pt idx="125">
                  <c:v>-0.234375</c:v>
                </c:pt>
                <c:pt idx="126">
                  <c:v>-0.242424</c:v>
                </c:pt>
                <c:pt idx="127">
                  <c:v>-0.25031700000000001</c:v>
                </c:pt>
                <c:pt idx="128">
                  <c:v>-0.258048</c:v>
                </c:pt>
                <c:pt idx="129">
                  <c:v>-0.26561099999999999</c:v>
                </c:pt>
                <c:pt idx="130">
                  <c:v>-0.27299999999999996</c:v>
                </c:pt>
                <c:pt idx="131">
                  <c:v>-0.28020899999999999</c:v>
                </c:pt>
                <c:pt idx="132">
                  <c:v>-0.28723199999999999</c:v>
                </c:pt>
                <c:pt idx="133">
                  <c:v>-0.29406300000000002</c:v>
                </c:pt>
                <c:pt idx="134">
                  <c:v>-0.30069600000000002</c:v>
                </c:pt>
                <c:pt idx="135">
                  <c:v>-0.30712499999999998</c:v>
                </c:pt>
                <c:pt idx="136">
                  <c:v>-0.31334400000000001</c:v>
                </c:pt>
                <c:pt idx="137">
                  <c:v>-0.31934699999999999</c:v>
                </c:pt>
                <c:pt idx="138">
                  <c:v>-0.32512799999999997</c:v>
                </c:pt>
                <c:pt idx="139">
                  <c:v>-0.330681</c:v>
                </c:pt>
                <c:pt idx="140">
                  <c:v>-0.33600000000000002</c:v>
                </c:pt>
                <c:pt idx="141">
                  <c:v>-0.34107900000000002</c:v>
                </c:pt>
                <c:pt idx="142">
                  <c:v>-0.345912</c:v>
                </c:pt>
                <c:pt idx="143">
                  <c:v>-0.350493</c:v>
                </c:pt>
                <c:pt idx="144">
                  <c:v>-0.35481600000000002</c:v>
                </c:pt>
                <c:pt idx="145">
                  <c:v>-0.358875</c:v>
                </c:pt>
                <c:pt idx="146">
                  <c:v>-0.36266399999999999</c:v>
                </c:pt>
                <c:pt idx="147">
                  <c:v>-0.36617699999999997</c:v>
                </c:pt>
                <c:pt idx="148">
                  <c:v>-0.36940799999999996</c:v>
                </c:pt>
                <c:pt idx="149">
                  <c:v>-0.37235099999999999</c:v>
                </c:pt>
                <c:pt idx="150">
                  <c:v>-0.375</c:v>
                </c:pt>
                <c:pt idx="151">
                  <c:v>-0.37734900000000005</c:v>
                </c:pt>
                <c:pt idx="152">
                  <c:v>-0.37939200000000001</c:v>
                </c:pt>
                <c:pt idx="153">
                  <c:v>-0.38112299999999999</c:v>
                </c:pt>
                <c:pt idx="154">
                  <c:v>-0.38253599999999999</c:v>
                </c:pt>
                <c:pt idx="155">
                  <c:v>-0.38362499999999999</c:v>
                </c:pt>
                <c:pt idx="156">
                  <c:v>-0.384384</c:v>
                </c:pt>
                <c:pt idx="157">
                  <c:v>-0.38480700000000001</c:v>
                </c:pt>
                <c:pt idx="158">
                  <c:v>-0.38488800000000001</c:v>
                </c:pt>
                <c:pt idx="159">
                  <c:v>-0.38462099999999999</c:v>
                </c:pt>
                <c:pt idx="160">
                  <c:v>-0.38400000000000001</c:v>
                </c:pt>
                <c:pt idx="161">
                  <c:v>-0.383019</c:v>
                </c:pt>
                <c:pt idx="162">
                  <c:v>-0.38167200000000001</c:v>
                </c:pt>
                <c:pt idx="163">
                  <c:v>-0.37995299999999999</c:v>
                </c:pt>
                <c:pt idx="164">
                  <c:v>-0.37785599999999997</c:v>
                </c:pt>
                <c:pt idx="165">
                  <c:v>-0.37537499999999996</c:v>
                </c:pt>
                <c:pt idx="166">
                  <c:v>-0.372504</c:v>
                </c:pt>
                <c:pt idx="167">
                  <c:v>-0.36923699999999998</c:v>
                </c:pt>
                <c:pt idx="168">
                  <c:v>-0.36556799999999995</c:v>
                </c:pt>
                <c:pt idx="169">
                  <c:v>-0.36149100000000001</c:v>
                </c:pt>
                <c:pt idx="170">
                  <c:v>-0.35700000000000004</c:v>
                </c:pt>
                <c:pt idx="171">
                  <c:v>-0.35208899999999999</c:v>
                </c:pt>
                <c:pt idx="172">
                  <c:v>-0.346752</c:v>
                </c:pt>
                <c:pt idx="173">
                  <c:v>-0.34098300000000004</c:v>
                </c:pt>
                <c:pt idx="174">
                  <c:v>-0.33477600000000002</c:v>
                </c:pt>
                <c:pt idx="175">
                  <c:v>-0.328125</c:v>
                </c:pt>
                <c:pt idx="176">
                  <c:v>-0.32102399999999998</c:v>
                </c:pt>
                <c:pt idx="177">
                  <c:v>-0.313467</c:v>
                </c:pt>
                <c:pt idx="178">
                  <c:v>-0.305448</c:v>
                </c:pt>
                <c:pt idx="179">
                  <c:v>-0.29696099999999992</c:v>
                </c:pt>
                <c:pt idx="180">
                  <c:v>-0.28799999999999992</c:v>
                </c:pt>
                <c:pt idx="181">
                  <c:v>-0.27855899999999989</c:v>
                </c:pt>
                <c:pt idx="182">
                  <c:v>-0.26863200000000009</c:v>
                </c:pt>
                <c:pt idx="183">
                  <c:v>-0.25821300000000003</c:v>
                </c:pt>
                <c:pt idx="184">
                  <c:v>-0.24729600000000007</c:v>
                </c:pt>
                <c:pt idx="185">
                  <c:v>-0.23587500000000006</c:v>
                </c:pt>
                <c:pt idx="186">
                  <c:v>-0.22394400000000003</c:v>
                </c:pt>
                <c:pt idx="187">
                  <c:v>-0.21149699999999994</c:v>
                </c:pt>
                <c:pt idx="188">
                  <c:v>-0.19852800000000004</c:v>
                </c:pt>
                <c:pt idx="189">
                  <c:v>-0.18503099999999995</c:v>
                </c:pt>
                <c:pt idx="190">
                  <c:v>-0.17099999999999993</c:v>
                </c:pt>
                <c:pt idx="191">
                  <c:v>-0.15642899999999993</c:v>
                </c:pt>
                <c:pt idx="192">
                  <c:v>-0.14131199999999999</c:v>
                </c:pt>
                <c:pt idx="193">
                  <c:v>-0.12564299999999995</c:v>
                </c:pt>
                <c:pt idx="194">
                  <c:v>-0.10941600000000007</c:v>
                </c:pt>
                <c:pt idx="195">
                  <c:v>-9.2625000000000068E-2</c:v>
                </c:pt>
                <c:pt idx="196">
                  <c:v>-7.5263999999999998E-2</c:v>
                </c:pt>
                <c:pt idx="197">
                  <c:v>-5.7327000000000017E-2</c:v>
                </c:pt>
                <c:pt idx="198">
                  <c:v>-3.8808000000000065E-2</c:v>
                </c:pt>
                <c:pt idx="199">
                  <c:v>-1.970100000000008E-2</c:v>
                </c:pt>
                <c:pt idx="200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5869-574F-AA58-8492DCB50B09}"/>
            </c:ext>
          </c:extLst>
        </c:ser>
        <c:ser>
          <c:idx val="3"/>
          <c:order val="2"/>
          <c:tx>
            <c:v>Nonlinear_2</c:v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xVal>
            <c:numRef>
              <c:f>Sheet1!$A$1:$A$201</c:f>
              <c:numCache>
                <c:formatCode>General</c:formatCode>
                <c:ptCount val="201"/>
                <c:pt idx="0">
                  <c:v>-1</c:v>
                </c:pt>
                <c:pt idx="1">
                  <c:v>-0.99</c:v>
                </c:pt>
                <c:pt idx="2">
                  <c:v>-0.98</c:v>
                </c:pt>
                <c:pt idx="3">
                  <c:v>-0.97</c:v>
                </c:pt>
                <c:pt idx="4">
                  <c:v>-0.96</c:v>
                </c:pt>
                <c:pt idx="5">
                  <c:v>-0.95</c:v>
                </c:pt>
                <c:pt idx="6">
                  <c:v>-0.94</c:v>
                </c:pt>
                <c:pt idx="7">
                  <c:v>-0.93</c:v>
                </c:pt>
                <c:pt idx="8">
                  <c:v>-0.92</c:v>
                </c:pt>
                <c:pt idx="9">
                  <c:v>-0.91</c:v>
                </c:pt>
                <c:pt idx="10">
                  <c:v>-0.9</c:v>
                </c:pt>
                <c:pt idx="11">
                  <c:v>-0.89</c:v>
                </c:pt>
                <c:pt idx="12">
                  <c:v>-0.88</c:v>
                </c:pt>
                <c:pt idx="13">
                  <c:v>-0.87</c:v>
                </c:pt>
                <c:pt idx="14">
                  <c:v>-0.86</c:v>
                </c:pt>
                <c:pt idx="15">
                  <c:v>-0.85</c:v>
                </c:pt>
                <c:pt idx="16">
                  <c:v>-0.84</c:v>
                </c:pt>
                <c:pt idx="17">
                  <c:v>-0.83</c:v>
                </c:pt>
                <c:pt idx="18">
                  <c:v>-0.82</c:v>
                </c:pt>
                <c:pt idx="19">
                  <c:v>-0.81</c:v>
                </c:pt>
                <c:pt idx="20">
                  <c:v>-0.8</c:v>
                </c:pt>
                <c:pt idx="21">
                  <c:v>-0.79</c:v>
                </c:pt>
                <c:pt idx="22">
                  <c:v>-0.78</c:v>
                </c:pt>
                <c:pt idx="23">
                  <c:v>-0.77</c:v>
                </c:pt>
                <c:pt idx="24">
                  <c:v>-0.76</c:v>
                </c:pt>
                <c:pt idx="25">
                  <c:v>-0.75</c:v>
                </c:pt>
                <c:pt idx="26">
                  <c:v>-0.74</c:v>
                </c:pt>
                <c:pt idx="27">
                  <c:v>-0.73</c:v>
                </c:pt>
                <c:pt idx="28">
                  <c:v>-0.72</c:v>
                </c:pt>
                <c:pt idx="29">
                  <c:v>-0.71</c:v>
                </c:pt>
                <c:pt idx="30">
                  <c:v>-0.7</c:v>
                </c:pt>
                <c:pt idx="31">
                  <c:v>-0.69</c:v>
                </c:pt>
                <c:pt idx="32">
                  <c:v>-0.68</c:v>
                </c:pt>
                <c:pt idx="33">
                  <c:v>-0.67</c:v>
                </c:pt>
                <c:pt idx="34">
                  <c:v>-0.66</c:v>
                </c:pt>
                <c:pt idx="35">
                  <c:v>-0.65</c:v>
                </c:pt>
                <c:pt idx="36">
                  <c:v>-0.64</c:v>
                </c:pt>
                <c:pt idx="37">
                  <c:v>-0.63</c:v>
                </c:pt>
                <c:pt idx="38">
                  <c:v>-0.62</c:v>
                </c:pt>
                <c:pt idx="39">
                  <c:v>-0.61</c:v>
                </c:pt>
                <c:pt idx="40">
                  <c:v>-0.6</c:v>
                </c:pt>
                <c:pt idx="41">
                  <c:v>-0.59</c:v>
                </c:pt>
                <c:pt idx="42">
                  <c:v>-0.57999999999999996</c:v>
                </c:pt>
                <c:pt idx="43">
                  <c:v>-0.56999999999999995</c:v>
                </c:pt>
                <c:pt idx="44">
                  <c:v>-0.56000000000000005</c:v>
                </c:pt>
                <c:pt idx="45">
                  <c:v>-0.55000000000000004</c:v>
                </c:pt>
                <c:pt idx="46">
                  <c:v>-0.54</c:v>
                </c:pt>
                <c:pt idx="47">
                  <c:v>-0.53</c:v>
                </c:pt>
                <c:pt idx="48">
                  <c:v>-0.52</c:v>
                </c:pt>
                <c:pt idx="49">
                  <c:v>-0.51</c:v>
                </c:pt>
                <c:pt idx="50">
                  <c:v>-0.5</c:v>
                </c:pt>
                <c:pt idx="51">
                  <c:v>-0.49</c:v>
                </c:pt>
                <c:pt idx="52">
                  <c:v>-0.48</c:v>
                </c:pt>
                <c:pt idx="53">
                  <c:v>-0.47</c:v>
                </c:pt>
                <c:pt idx="54">
                  <c:v>-0.46</c:v>
                </c:pt>
                <c:pt idx="55">
                  <c:v>-0.45</c:v>
                </c:pt>
                <c:pt idx="56">
                  <c:v>-0.44</c:v>
                </c:pt>
                <c:pt idx="57">
                  <c:v>-0.42999999999999899</c:v>
                </c:pt>
                <c:pt idx="58">
                  <c:v>-0.41999999999999899</c:v>
                </c:pt>
                <c:pt idx="59">
                  <c:v>-0.40999999999999898</c:v>
                </c:pt>
                <c:pt idx="60">
                  <c:v>-0.39999999999999902</c:v>
                </c:pt>
                <c:pt idx="61">
                  <c:v>-0.38999999999999901</c:v>
                </c:pt>
                <c:pt idx="62">
                  <c:v>-0.37999999999999901</c:v>
                </c:pt>
                <c:pt idx="63">
                  <c:v>-0.369999999999999</c:v>
                </c:pt>
                <c:pt idx="64">
                  <c:v>-0.35999999999999899</c:v>
                </c:pt>
                <c:pt idx="65">
                  <c:v>-0.34999999999999898</c:v>
                </c:pt>
                <c:pt idx="66">
                  <c:v>-0.33999999999999903</c:v>
                </c:pt>
                <c:pt idx="67">
                  <c:v>-0.32999999999999902</c:v>
                </c:pt>
                <c:pt idx="68">
                  <c:v>-0.31999999999999901</c:v>
                </c:pt>
                <c:pt idx="69">
                  <c:v>-0.309999999999999</c:v>
                </c:pt>
                <c:pt idx="70">
                  <c:v>-0.29999999999999899</c:v>
                </c:pt>
                <c:pt idx="71">
                  <c:v>-0.28999999999999898</c:v>
                </c:pt>
                <c:pt idx="72">
                  <c:v>-0.27999999999999903</c:v>
                </c:pt>
                <c:pt idx="73">
                  <c:v>-0.26999999999999902</c:v>
                </c:pt>
                <c:pt idx="74">
                  <c:v>-0.25999999999999901</c:v>
                </c:pt>
                <c:pt idx="75">
                  <c:v>-0.249999999999999</c:v>
                </c:pt>
                <c:pt idx="76">
                  <c:v>-0.23999999999999899</c:v>
                </c:pt>
                <c:pt idx="77">
                  <c:v>-0.22999999999999901</c:v>
                </c:pt>
                <c:pt idx="78">
                  <c:v>-0.219999999999999</c:v>
                </c:pt>
                <c:pt idx="79">
                  <c:v>-0.20999999999999899</c:v>
                </c:pt>
                <c:pt idx="80">
                  <c:v>-0.19999999999999901</c:v>
                </c:pt>
                <c:pt idx="81">
                  <c:v>-0.189999999999999</c:v>
                </c:pt>
                <c:pt idx="82">
                  <c:v>-0.17999999999999899</c:v>
                </c:pt>
                <c:pt idx="83">
                  <c:v>-0.16999999999999901</c:v>
                </c:pt>
                <c:pt idx="84">
                  <c:v>-0.159999999999999</c:v>
                </c:pt>
                <c:pt idx="85">
                  <c:v>-0.149999999999999</c:v>
                </c:pt>
                <c:pt idx="86">
                  <c:v>-0.13999999999999899</c:v>
                </c:pt>
                <c:pt idx="87">
                  <c:v>-0.12999999999999901</c:v>
                </c:pt>
                <c:pt idx="88">
                  <c:v>-0.119999999999999</c:v>
                </c:pt>
                <c:pt idx="89">
                  <c:v>-0.109999999999999</c:v>
                </c:pt>
                <c:pt idx="90">
                  <c:v>-9.9999999999999006E-2</c:v>
                </c:pt>
                <c:pt idx="91">
                  <c:v>-8.9999999999998997E-2</c:v>
                </c:pt>
                <c:pt idx="92">
                  <c:v>-7.9999999999999002E-2</c:v>
                </c:pt>
                <c:pt idx="93">
                  <c:v>-6.9999999999998994E-2</c:v>
                </c:pt>
                <c:pt idx="94">
                  <c:v>-5.9999999999999103E-2</c:v>
                </c:pt>
                <c:pt idx="95">
                  <c:v>-4.9999999999998997E-2</c:v>
                </c:pt>
                <c:pt idx="96">
                  <c:v>-3.9999999999999002E-2</c:v>
                </c:pt>
                <c:pt idx="97">
                  <c:v>-2.9999999999999E-2</c:v>
                </c:pt>
                <c:pt idx="98">
                  <c:v>-1.9999999999999001E-2</c:v>
                </c:pt>
                <c:pt idx="99">
                  <c:v>-9.9999999999990097E-3</c:v>
                </c:pt>
                <c:pt idx="100">
                  <c:v>0</c:v>
                </c:pt>
                <c:pt idx="101">
                  <c:v>0.01</c:v>
                </c:pt>
                <c:pt idx="102">
                  <c:v>0.02</c:v>
                </c:pt>
                <c:pt idx="103">
                  <c:v>0.03</c:v>
                </c:pt>
                <c:pt idx="104">
                  <c:v>0.04</c:v>
                </c:pt>
                <c:pt idx="105">
                  <c:v>0.05</c:v>
                </c:pt>
                <c:pt idx="106">
                  <c:v>6.0000000000000102E-2</c:v>
                </c:pt>
                <c:pt idx="107">
                  <c:v>7.0000000000000104E-2</c:v>
                </c:pt>
                <c:pt idx="108">
                  <c:v>8.0000000000000099E-2</c:v>
                </c:pt>
                <c:pt idx="109">
                  <c:v>9.0000000000000094E-2</c:v>
                </c:pt>
                <c:pt idx="110">
                  <c:v>0.1</c:v>
                </c:pt>
                <c:pt idx="111">
                  <c:v>0.11</c:v>
                </c:pt>
                <c:pt idx="112">
                  <c:v>0.12</c:v>
                </c:pt>
                <c:pt idx="113">
                  <c:v>0.13</c:v>
                </c:pt>
                <c:pt idx="114">
                  <c:v>0.14000000000000001</c:v>
                </c:pt>
                <c:pt idx="115">
                  <c:v>0.15</c:v>
                </c:pt>
                <c:pt idx="116">
                  <c:v>0.16</c:v>
                </c:pt>
                <c:pt idx="117">
                  <c:v>0.17</c:v>
                </c:pt>
                <c:pt idx="118">
                  <c:v>0.18</c:v>
                </c:pt>
                <c:pt idx="119">
                  <c:v>0.19</c:v>
                </c:pt>
                <c:pt idx="120">
                  <c:v>0.2</c:v>
                </c:pt>
                <c:pt idx="121">
                  <c:v>0.21</c:v>
                </c:pt>
                <c:pt idx="122">
                  <c:v>0.22</c:v>
                </c:pt>
                <c:pt idx="123">
                  <c:v>0.23</c:v>
                </c:pt>
                <c:pt idx="124">
                  <c:v>0.24</c:v>
                </c:pt>
                <c:pt idx="125">
                  <c:v>0.25</c:v>
                </c:pt>
                <c:pt idx="126">
                  <c:v>0.26</c:v>
                </c:pt>
                <c:pt idx="127">
                  <c:v>0.27</c:v>
                </c:pt>
                <c:pt idx="128">
                  <c:v>0.28000000000000003</c:v>
                </c:pt>
                <c:pt idx="129">
                  <c:v>0.28999999999999998</c:v>
                </c:pt>
                <c:pt idx="130">
                  <c:v>0.3</c:v>
                </c:pt>
                <c:pt idx="131">
                  <c:v>0.31</c:v>
                </c:pt>
                <c:pt idx="132">
                  <c:v>0.32</c:v>
                </c:pt>
                <c:pt idx="133">
                  <c:v>0.33</c:v>
                </c:pt>
                <c:pt idx="134">
                  <c:v>0.34</c:v>
                </c:pt>
                <c:pt idx="135">
                  <c:v>0.35</c:v>
                </c:pt>
                <c:pt idx="136">
                  <c:v>0.36</c:v>
                </c:pt>
                <c:pt idx="137">
                  <c:v>0.37</c:v>
                </c:pt>
                <c:pt idx="138">
                  <c:v>0.38</c:v>
                </c:pt>
                <c:pt idx="139">
                  <c:v>0.39</c:v>
                </c:pt>
                <c:pt idx="140">
                  <c:v>0.4</c:v>
                </c:pt>
                <c:pt idx="141">
                  <c:v>0.41</c:v>
                </c:pt>
                <c:pt idx="142">
                  <c:v>0.42</c:v>
                </c:pt>
                <c:pt idx="143">
                  <c:v>0.43</c:v>
                </c:pt>
                <c:pt idx="144">
                  <c:v>0.44</c:v>
                </c:pt>
                <c:pt idx="145">
                  <c:v>0.45</c:v>
                </c:pt>
                <c:pt idx="146">
                  <c:v>0.46</c:v>
                </c:pt>
                <c:pt idx="147">
                  <c:v>0.47</c:v>
                </c:pt>
                <c:pt idx="148">
                  <c:v>0.48</c:v>
                </c:pt>
                <c:pt idx="149">
                  <c:v>0.49</c:v>
                </c:pt>
                <c:pt idx="150">
                  <c:v>0.5</c:v>
                </c:pt>
                <c:pt idx="151">
                  <c:v>0.51</c:v>
                </c:pt>
                <c:pt idx="152">
                  <c:v>0.52</c:v>
                </c:pt>
                <c:pt idx="153">
                  <c:v>0.53</c:v>
                </c:pt>
                <c:pt idx="154">
                  <c:v>0.54</c:v>
                </c:pt>
                <c:pt idx="155">
                  <c:v>0.55000000000000004</c:v>
                </c:pt>
                <c:pt idx="156">
                  <c:v>0.56000000000000005</c:v>
                </c:pt>
                <c:pt idx="157">
                  <c:v>0.56999999999999995</c:v>
                </c:pt>
                <c:pt idx="158">
                  <c:v>0.57999999999999996</c:v>
                </c:pt>
                <c:pt idx="159">
                  <c:v>0.59</c:v>
                </c:pt>
                <c:pt idx="160">
                  <c:v>0.6</c:v>
                </c:pt>
                <c:pt idx="161">
                  <c:v>0.61</c:v>
                </c:pt>
                <c:pt idx="162">
                  <c:v>0.62</c:v>
                </c:pt>
                <c:pt idx="163">
                  <c:v>0.63</c:v>
                </c:pt>
                <c:pt idx="164">
                  <c:v>0.64</c:v>
                </c:pt>
                <c:pt idx="165">
                  <c:v>0.65</c:v>
                </c:pt>
                <c:pt idx="166">
                  <c:v>0.66</c:v>
                </c:pt>
                <c:pt idx="167">
                  <c:v>0.67</c:v>
                </c:pt>
                <c:pt idx="168">
                  <c:v>0.68</c:v>
                </c:pt>
                <c:pt idx="169">
                  <c:v>0.69</c:v>
                </c:pt>
                <c:pt idx="170">
                  <c:v>0.7</c:v>
                </c:pt>
                <c:pt idx="171">
                  <c:v>0.71</c:v>
                </c:pt>
                <c:pt idx="172">
                  <c:v>0.72</c:v>
                </c:pt>
                <c:pt idx="173">
                  <c:v>0.73</c:v>
                </c:pt>
                <c:pt idx="174">
                  <c:v>0.74</c:v>
                </c:pt>
                <c:pt idx="175">
                  <c:v>0.75</c:v>
                </c:pt>
                <c:pt idx="176">
                  <c:v>0.76</c:v>
                </c:pt>
                <c:pt idx="177">
                  <c:v>0.77</c:v>
                </c:pt>
                <c:pt idx="178">
                  <c:v>0.78</c:v>
                </c:pt>
                <c:pt idx="179">
                  <c:v>0.79</c:v>
                </c:pt>
                <c:pt idx="180">
                  <c:v>0.8</c:v>
                </c:pt>
                <c:pt idx="181">
                  <c:v>0.81</c:v>
                </c:pt>
                <c:pt idx="182">
                  <c:v>0.82</c:v>
                </c:pt>
                <c:pt idx="183">
                  <c:v>0.83</c:v>
                </c:pt>
                <c:pt idx="184">
                  <c:v>0.84</c:v>
                </c:pt>
                <c:pt idx="185">
                  <c:v>0.85</c:v>
                </c:pt>
                <c:pt idx="186">
                  <c:v>0.86</c:v>
                </c:pt>
                <c:pt idx="187">
                  <c:v>0.87</c:v>
                </c:pt>
                <c:pt idx="188">
                  <c:v>0.88</c:v>
                </c:pt>
                <c:pt idx="189">
                  <c:v>0.89</c:v>
                </c:pt>
                <c:pt idx="190">
                  <c:v>0.9</c:v>
                </c:pt>
                <c:pt idx="191">
                  <c:v>0.91</c:v>
                </c:pt>
                <c:pt idx="192">
                  <c:v>0.92</c:v>
                </c:pt>
                <c:pt idx="193">
                  <c:v>0.93</c:v>
                </c:pt>
                <c:pt idx="194">
                  <c:v>0.94</c:v>
                </c:pt>
                <c:pt idx="195">
                  <c:v>0.95</c:v>
                </c:pt>
                <c:pt idx="196">
                  <c:v>0.96</c:v>
                </c:pt>
                <c:pt idx="197">
                  <c:v>0.97</c:v>
                </c:pt>
                <c:pt idx="198">
                  <c:v>0.98</c:v>
                </c:pt>
                <c:pt idx="199">
                  <c:v>0.99</c:v>
                </c:pt>
                <c:pt idx="200">
                  <c:v>1</c:v>
                </c:pt>
              </c:numCache>
            </c:numRef>
          </c:xVal>
          <c:yVal>
            <c:numRef>
              <c:f>Sheet1!$E$1:$E$201</c:f>
              <c:numCache>
                <c:formatCode>General</c:formatCode>
                <c:ptCount val="201"/>
                <c:pt idx="0">
                  <c:v>-1</c:v>
                </c:pt>
                <c:pt idx="1">
                  <c:v>-0.98019899999999993</c:v>
                </c:pt>
                <c:pt idx="2">
                  <c:v>-0.96079199999999998</c:v>
                </c:pt>
                <c:pt idx="3">
                  <c:v>-0.94177299999999997</c:v>
                </c:pt>
                <c:pt idx="4">
                  <c:v>-0.92313599999999996</c:v>
                </c:pt>
                <c:pt idx="5">
                  <c:v>-0.90487499999999987</c:v>
                </c:pt>
                <c:pt idx="6">
                  <c:v>-0.88698399999999988</c:v>
                </c:pt>
                <c:pt idx="7">
                  <c:v>-0.86945700000000004</c:v>
                </c:pt>
                <c:pt idx="8">
                  <c:v>-0.85228800000000005</c:v>
                </c:pt>
                <c:pt idx="9">
                  <c:v>-0.83547100000000007</c:v>
                </c:pt>
                <c:pt idx="10">
                  <c:v>-0.81900000000000006</c:v>
                </c:pt>
                <c:pt idx="11">
                  <c:v>-0.80286900000000005</c:v>
                </c:pt>
                <c:pt idx="12">
                  <c:v>-0.78707199999999999</c:v>
                </c:pt>
                <c:pt idx="13">
                  <c:v>-0.77160300000000004</c:v>
                </c:pt>
                <c:pt idx="14">
                  <c:v>-0.75645600000000002</c:v>
                </c:pt>
                <c:pt idx="15">
                  <c:v>-0.74162499999999998</c:v>
                </c:pt>
                <c:pt idx="16">
                  <c:v>-0.72710399999999997</c:v>
                </c:pt>
                <c:pt idx="17">
                  <c:v>-0.71288699999999994</c:v>
                </c:pt>
                <c:pt idx="18">
                  <c:v>-0.69896799999999992</c:v>
                </c:pt>
                <c:pt idx="19">
                  <c:v>-0.68534100000000009</c:v>
                </c:pt>
                <c:pt idx="20">
                  <c:v>-0.67200000000000004</c:v>
                </c:pt>
                <c:pt idx="21">
                  <c:v>-0.65893900000000005</c:v>
                </c:pt>
                <c:pt idx="22">
                  <c:v>-0.64615200000000006</c:v>
                </c:pt>
                <c:pt idx="23">
                  <c:v>-0.63363300000000011</c:v>
                </c:pt>
                <c:pt idx="24">
                  <c:v>-0.62137600000000004</c:v>
                </c:pt>
                <c:pt idx="25">
                  <c:v>-0.609375</c:v>
                </c:pt>
                <c:pt idx="26">
                  <c:v>-0.59762399999999993</c:v>
                </c:pt>
                <c:pt idx="27">
                  <c:v>-0.586117</c:v>
                </c:pt>
                <c:pt idx="28">
                  <c:v>-0.57484800000000003</c:v>
                </c:pt>
                <c:pt idx="29">
                  <c:v>-0.56381099999999995</c:v>
                </c:pt>
                <c:pt idx="30">
                  <c:v>-0.55299999999999994</c:v>
                </c:pt>
                <c:pt idx="31">
                  <c:v>-0.54240899999999992</c:v>
                </c:pt>
                <c:pt idx="32">
                  <c:v>-0.53203200000000006</c:v>
                </c:pt>
                <c:pt idx="33">
                  <c:v>-0.52186299999999997</c:v>
                </c:pt>
                <c:pt idx="34">
                  <c:v>-0.51189600000000002</c:v>
                </c:pt>
                <c:pt idx="35">
                  <c:v>-0.50212500000000004</c:v>
                </c:pt>
                <c:pt idx="36">
                  <c:v>-0.49254400000000004</c:v>
                </c:pt>
                <c:pt idx="37">
                  <c:v>-0.48314699999999999</c:v>
                </c:pt>
                <c:pt idx="38">
                  <c:v>-0.47392800000000002</c:v>
                </c:pt>
                <c:pt idx="39">
                  <c:v>-0.46488099999999999</c:v>
                </c:pt>
                <c:pt idx="40">
                  <c:v>-0.45599999999999996</c:v>
                </c:pt>
                <c:pt idx="41">
                  <c:v>-0.44727899999999998</c:v>
                </c:pt>
                <c:pt idx="42">
                  <c:v>-0.43871199999999999</c:v>
                </c:pt>
                <c:pt idx="43">
                  <c:v>-0.43029299999999993</c:v>
                </c:pt>
                <c:pt idx="44">
                  <c:v>-0.42201600000000006</c:v>
                </c:pt>
                <c:pt idx="45">
                  <c:v>-0.41387500000000005</c:v>
                </c:pt>
                <c:pt idx="46">
                  <c:v>-0.405864</c:v>
                </c:pt>
                <c:pt idx="47">
                  <c:v>-0.39797700000000003</c:v>
                </c:pt>
                <c:pt idx="48">
                  <c:v>-0.390208</c:v>
                </c:pt>
                <c:pt idx="49">
                  <c:v>-0.38255099999999997</c:v>
                </c:pt>
                <c:pt idx="50">
                  <c:v>-0.375</c:v>
                </c:pt>
                <c:pt idx="51">
                  <c:v>-0.36754900000000001</c:v>
                </c:pt>
                <c:pt idx="52">
                  <c:v>-0.36019199999999996</c:v>
                </c:pt>
                <c:pt idx="53">
                  <c:v>-0.35292299999999999</c:v>
                </c:pt>
                <c:pt idx="54">
                  <c:v>-0.34573600000000004</c:v>
                </c:pt>
                <c:pt idx="55">
                  <c:v>-0.33862500000000001</c:v>
                </c:pt>
                <c:pt idx="56">
                  <c:v>-0.33158399999999999</c:v>
                </c:pt>
                <c:pt idx="57">
                  <c:v>-0.32460699999999931</c:v>
                </c:pt>
                <c:pt idx="58">
                  <c:v>-0.3176879999999993</c:v>
                </c:pt>
                <c:pt idx="59">
                  <c:v>-0.31082099999999929</c:v>
                </c:pt>
                <c:pt idx="60">
                  <c:v>-0.30399999999999933</c:v>
                </c:pt>
                <c:pt idx="61">
                  <c:v>-0.29721899999999934</c:v>
                </c:pt>
                <c:pt idx="62">
                  <c:v>-0.29047199999999934</c:v>
                </c:pt>
                <c:pt idx="63">
                  <c:v>-0.28375299999999931</c:v>
                </c:pt>
                <c:pt idx="64">
                  <c:v>-0.2770559999999993</c:v>
                </c:pt>
                <c:pt idx="65">
                  <c:v>-0.27037499999999931</c:v>
                </c:pt>
                <c:pt idx="66">
                  <c:v>-0.26370399999999933</c:v>
                </c:pt>
                <c:pt idx="67">
                  <c:v>-0.25703699999999935</c:v>
                </c:pt>
                <c:pt idx="68">
                  <c:v>-0.25036799999999931</c:v>
                </c:pt>
                <c:pt idx="69">
                  <c:v>-0.24369099999999932</c:v>
                </c:pt>
                <c:pt idx="70">
                  <c:v>-0.23699999999999929</c:v>
                </c:pt>
                <c:pt idx="71">
                  <c:v>-0.23028899999999933</c:v>
                </c:pt>
                <c:pt idx="72">
                  <c:v>-0.22355199999999933</c:v>
                </c:pt>
                <c:pt idx="73">
                  <c:v>-0.21678299999999934</c:v>
                </c:pt>
                <c:pt idx="74">
                  <c:v>-0.2099759999999993</c:v>
                </c:pt>
                <c:pt idx="75">
                  <c:v>-0.20312499999999931</c:v>
                </c:pt>
                <c:pt idx="76">
                  <c:v>-0.19622399999999932</c:v>
                </c:pt>
                <c:pt idx="77">
                  <c:v>-0.18926699999999932</c:v>
                </c:pt>
                <c:pt idx="78">
                  <c:v>-0.1822479999999993</c:v>
                </c:pt>
                <c:pt idx="79">
                  <c:v>-0.17516099999999929</c:v>
                </c:pt>
                <c:pt idx="80">
                  <c:v>-0.16799999999999932</c:v>
                </c:pt>
                <c:pt idx="81">
                  <c:v>-0.16075899999999926</c:v>
                </c:pt>
                <c:pt idx="82">
                  <c:v>-0.15343199999999924</c:v>
                </c:pt>
                <c:pt idx="83">
                  <c:v>-0.14601299999999925</c:v>
                </c:pt>
                <c:pt idx="84">
                  <c:v>-0.13849599999999926</c:v>
                </c:pt>
                <c:pt idx="85">
                  <c:v>-0.13087499999999924</c:v>
                </c:pt>
                <c:pt idx="86">
                  <c:v>-0.12314399999999921</c:v>
                </c:pt>
                <c:pt idx="87">
                  <c:v>-0.11529699999999921</c:v>
                </c:pt>
                <c:pt idx="88">
                  <c:v>-0.10732799999999919</c:v>
                </c:pt>
                <c:pt idx="89">
                  <c:v>-9.9230999999999181E-2</c:v>
                </c:pt>
                <c:pt idx="90">
                  <c:v>-9.0999999999999179E-2</c:v>
                </c:pt>
                <c:pt idx="91">
                  <c:v>-8.2628999999999161E-2</c:v>
                </c:pt>
                <c:pt idx="92">
                  <c:v>-7.4111999999999151E-2</c:v>
                </c:pt>
                <c:pt idx="93">
                  <c:v>-6.5442999999999113E-2</c:v>
                </c:pt>
                <c:pt idx="94">
                  <c:v>-5.6615999999999195E-2</c:v>
                </c:pt>
                <c:pt idx="95">
                  <c:v>-4.7624999999999092E-2</c:v>
                </c:pt>
                <c:pt idx="96">
                  <c:v>-3.8463999999999075E-2</c:v>
                </c:pt>
                <c:pt idx="97">
                  <c:v>-2.9126999999999056E-2</c:v>
                </c:pt>
                <c:pt idx="98">
                  <c:v>-1.9607999999999039E-2</c:v>
                </c:pt>
                <c:pt idx="99">
                  <c:v>-9.9009999999990286E-3</c:v>
                </c:pt>
                <c:pt idx="100">
                  <c:v>0</c:v>
                </c:pt>
                <c:pt idx="101">
                  <c:v>1.0100999999999999E-2</c:v>
                </c:pt>
                <c:pt idx="102">
                  <c:v>2.0408000000000003E-2</c:v>
                </c:pt>
                <c:pt idx="103">
                  <c:v>3.0927E-2</c:v>
                </c:pt>
                <c:pt idx="104">
                  <c:v>4.1664E-2</c:v>
                </c:pt>
                <c:pt idx="105">
                  <c:v>5.2625000000000005E-2</c:v>
                </c:pt>
                <c:pt idx="106">
                  <c:v>6.3816000000000123E-2</c:v>
                </c:pt>
                <c:pt idx="107">
                  <c:v>7.5243000000000115E-2</c:v>
                </c:pt>
                <c:pt idx="108">
                  <c:v>8.6912000000000114E-2</c:v>
                </c:pt>
                <c:pt idx="109">
                  <c:v>9.8829000000000111E-2</c:v>
                </c:pt>
                <c:pt idx="110">
                  <c:v>0.11100000000000002</c:v>
                </c:pt>
                <c:pt idx="111">
                  <c:v>0.123431</c:v>
                </c:pt>
                <c:pt idx="112">
                  <c:v>0.136128</c:v>
                </c:pt>
                <c:pt idx="113">
                  <c:v>0.14909700000000001</c:v>
                </c:pt>
                <c:pt idx="114">
                  <c:v>0.16234400000000002</c:v>
                </c:pt>
                <c:pt idx="115">
                  <c:v>0.17587499999999998</c:v>
                </c:pt>
                <c:pt idx="116">
                  <c:v>0.189696</c:v>
                </c:pt>
                <c:pt idx="117">
                  <c:v>0.20381300000000002</c:v>
                </c:pt>
                <c:pt idx="118">
                  <c:v>0.21823199999999998</c:v>
                </c:pt>
                <c:pt idx="119">
                  <c:v>0.232959</c:v>
                </c:pt>
                <c:pt idx="120">
                  <c:v>0.24800000000000003</c:v>
                </c:pt>
                <c:pt idx="121">
                  <c:v>0.26336100000000001</c:v>
                </c:pt>
                <c:pt idx="122">
                  <c:v>0.27904799999999996</c:v>
                </c:pt>
                <c:pt idx="123">
                  <c:v>0.29506700000000002</c:v>
                </c:pt>
                <c:pt idx="124">
                  <c:v>0.31142399999999998</c:v>
                </c:pt>
                <c:pt idx="125">
                  <c:v>0.328125</c:v>
                </c:pt>
                <c:pt idx="126">
                  <c:v>0.34517599999999998</c:v>
                </c:pt>
                <c:pt idx="127">
                  <c:v>0.36258300000000004</c:v>
                </c:pt>
                <c:pt idx="128">
                  <c:v>0.38035200000000008</c:v>
                </c:pt>
                <c:pt idx="129">
                  <c:v>0.39848899999999998</c:v>
                </c:pt>
                <c:pt idx="130">
                  <c:v>0.41700000000000004</c:v>
                </c:pt>
                <c:pt idx="131">
                  <c:v>0.43589100000000003</c:v>
                </c:pt>
                <c:pt idx="132">
                  <c:v>0.45516800000000002</c:v>
                </c:pt>
                <c:pt idx="133">
                  <c:v>0.47483700000000001</c:v>
                </c:pt>
                <c:pt idx="134">
                  <c:v>0.49490400000000007</c:v>
                </c:pt>
                <c:pt idx="135">
                  <c:v>0.51537499999999992</c:v>
                </c:pt>
                <c:pt idx="136">
                  <c:v>0.53625599999999995</c:v>
                </c:pt>
                <c:pt idx="137">
                  <c:v>0.55755299999999997</c:v>
                </c:pt>
                <c:pt idx="138">
                  <c:v>0.57927200000000001</c:v>
                </c:pt>
                <c:pt idx="139">
                  <c:v>0.60141900000000004</c:v>
                </c:pt>
                <c:pt idx="140">
                  <c:v>0.62400000000000011</c:v>
                </c:pt>
                <c:pt idx="141">
                  <c:v>0.64702099999999996</c:v>
                </c:pt>
                <c:pt idx="142">
                  <c:v>0.67048799999999997</c:v>
                </c:pt>
                <c:pt idx="143">
                  <c:v>0.694407</c:v>
                </c:pt>
                <c:pt idx="144">
                  <c:v>0.71878399999999998</c:v>
                </c:pt>
                <c:pt idx="145">
                  <c:v>0.74362500000000009</c:v>
                </c:pt>
                <c:pt idx="146">
                  <c:v>0.76893599999999995</c:v>
                </c:pt>
                <c:pt idx="147">
                  <c:v>0.79472299999999996</c:v>
                </c:pt>
                <c:pt idx="148">
                  <c:v>0.82099199999999994</c:v>
                </c:pt>
                <c:pt idx="149">
                  <c:v>0.84774899999999997</c:v>
                </c:pt>
                <c:pt idx="150">
                  <c:v>0.875</c:v>
                </c:pt>
                <c:pt idx="151">
                  <c:v>0.90275099999999997</c:v>
                </c:pt>
                <c:pt idx="152">
                  <c:v>0.93100800000000006</c:v>
                </c:pt>
                <c:pt idx="153">
                  <c:v>0.9597770000000001</c:v>
                </c:pt>
                <c:pt idx="154">
                  <c:v>0.98906400000000017</c:v>
                </c:pt>
                <c:pt idx="155">
                  <c:v>1.018875</c:v>
                </c:pt>
                <c:pt idx="156">
                  <c:v>1.0492160000000001</c:v>
                </c:pt>
                <c:pt idx="157">
                  <c:v>1.080093</c:v>
                </c:pt>
                <c:pt idx="158">
                  <c:v>1.1115119999999998</c:v>
                </c:pt>
                <c:pt idx="159">
                  <c:v>1.1434789999999999</c:v>
                </c:pt>
                <c:pt idx="160">
                  <c:v>1.1759999999999999</c:v>
                </c:pt>
                <c:pt idx="161">
                  <c:v>1.2090809999999999</c:v>
                </c:pt>
                <c:pt idx="162">
                  <c:v>1.2427280000000001</c:v>
                </c:pt>
                <c:pt idx="163">
                  <c:v>1.2769469999999998</c:v>
                </c:pt>
                <c:pt idx="164">
                  <c:v>1.311744</c:v>
                </c:pt>
                <c:pt idx="165">
                  <c:v>1.3471250000000001</c:v>
                </c:pt>
                <c:pt idx="166">
                  <c:v>1.3830960000000001</c:v>
                </c:pt>
                <c:pt idx="167">
                  <c:v>1.4196630000000001</c:v>
                </c:pt>
                <c:pt idx="168">
                  <c:v>1.4568320000000001</c:v>
                </c:pt>
                <c:pt idx="169">
                  <c:v>1.4946089999999999</c:v>
                </c:pt>
                <c:pt idx="170">
                  <c:v>1.5329999999999999</c:v>
                </c:pt>
                <c:pt idx="171">
                  <c:v>1.5720109999999998</c:v>
                </c:pt>
                <c:pt idx="172">
                  <c:v>1.611648</c:v>
                </c:pt>
                <c:pt idx="173">
                  <c:v>1.6519169999999999</c:v>
                </c:pt>
                <c:pt idx="174">
                  <c:v>1.6928239999999999</c:v>
                </c:pt>
                <c:pt idx="175">
                  <c:v>1.734375</c:v>
                </c:pt>
                <c:pt idx="176">
                  <c:v>1.7765760000000002</c:v>
                </c:pt>
                <c:pt idx="177">
                  <c:v>1.8194330000000001</c:v>
                </c:pt>
                <c:pt idx="178">
                  <c:v>1.8629520000000002</c:v>
                </c:pt>
                <c:pt idx="179">
                  <c:v>1.9071390000000004</c:v>
                </c:pt>
                <c:pt idx="180">
                  <c:v>1.9520000000000004</c:v>
                </c:pt>
                <c:pt idx="181">
                  <c:v>1.9975410000000005</c:v>
                </c:pt>
                <c:pt idx="182">
                  <c:v>2.043768</c:v>
                </c:pt>
                <c:pt idx="183">
                  <c:v>2.090687</c:v>
                </c:pt>
                <c:pt idx="184">
                  <c:v>2.1383039999999998</c:v>
                </c:pt>
                <c:pt idx="185">
                  <c:v>2.1866249999999998</c:v>
                </c:pt>
                <c:pt idx="186">
                  <c:v>2.2356559999999996</c:v>
                </c:pt>
                <c:pt idx="187">
                  <c:v>2.2854030000000001</c:v>
                </c:pt>
                <c:pt idx="188">
                  <c:v>2.3358719999999997</c:v>
                </c:pt>
                <c:pt idx="189">
                  <c:v>2.3870690000000003</c:v>
                </c:pt>
                <c:pt idx="190">
                  <c:v>2.4390000000000001</c:v>
                </c:pt>
                <c:pt idx="191">
                  <c:v>2.4916710000000002</c:v>
                </c:pt>
                <c:pt idx="192">
                  <c:v>2.5450879999999998</c:v>
                </c:pt>
                <c:pt idx="193">
                  <c:v>2.5992570000000002</c:v>
                </c:pt>
                <c:pt idx="194">
                  <c:v>2.6541839999999999</c:v>
                </c:pt>
                <c:pt idx="195">
                  <c:v>2.7098749999999998</c:v>
                </c:pt>
                <c:pt idx="196">
                  <c:v>2.7663359999999999</c:v>
                </c:pt>
                <c:pt idx="197">
                  <c:v>2.8235729999999997</c:v>
                </c:pt>
                <c:pt idx="198">
                  <c:v>2.8815919999999999</c:v>
                </c:pt>
                <c:pt idx="199">
                  <c:v>2.9403989999999998</c:v>
                </c:pt>
                <c:pt idx="200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5869-574F-AA58-8492DCB50B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72354911"/>
        <c:axId val="275107407"/>
      </c:scatterChart>
      <c:valAx>
        <c:axId val="272354911"/>
        <c:scaling>
          <c:orientation val="minMax"/>
          <c:max val="1.2"/>
          <c:min val="-1.2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>
            <a:glow>
              <a:schemeClr val="accent1">
                <a:alpha val="40000"/>
              </a:schemeClr>
            </a:glo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5107407"/>
        <c:crossesAt val="0"/>
        <c:crossBetween val="midCat"/>
        <c:majorUnit val="0.4"/>
      </c:valAx>
      <c:valAx>
        <c:axId val="275107407"/>
        <c:scaling>
          <c:orientation val="minMax"/>
          <c:max val="3"/>
          <c:min val="-1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 w="63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50800" dir="5400000" sx="11000" sy="11000" algn="ctr" rotWithShape="0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2354911"/>
        <c:crossesAt val="0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9.png>
</file>

<file path=ppt/media/image2.png>
</file>

<file path=ppt/media/image22.jpg>
</file>

<file path=ppt/media/image3.png>
</file>

<file path=ppt/media/image4.png>
</file>

<file path=ppt/media/image42.png>
</file>

<file path=ppt/media/image5.jpeg>
</file>

<file path=ppt/media/image6.png>
</file>

<file path=ppt/media/image7.jpg>
</file>

<file path=ppt/media/image77.png>
</file>

<file path=ppt/media/image78.png>
</file>

<file path=ppt/media/image8.jpg>
</file>

<file path=ppt/media/image82.png>
</file>

<file path=ppt/media/image83.png>
</file>

<file path=ppt/media/image85.png>
</file>

<file path=ppt/media/image87.png>
</file>

<file path=ppt/media/image88.png>
</file>

<file path=ppt/media/image89.png>
</file>

<file path=ppt/media/image9.jpg>
</file>

<file path=ppt/media/image9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17C47-B789-604E-B530-7F452EAD63BA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0627A-6328-274E-BFE1-7E83B6643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082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0627A-6328-274E-BFE1-7E83B6643C5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641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0627A-6328-274E-BFE1-7E83B6643C5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331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0627A-6328-274E-BFE1-7E83B6643C5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44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114D-B12B-524C-BB22-48661A3BB5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E00B7-97A0-AD41-815D-A08E70C8B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F2289-EAD7-6C44-BEB6-1DF24B27E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A8F6F-2EC8-1D48-82DA-E0B214F72B53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CB8CD-E142-1542-A2CB-5CAE9A1AF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Stochastic VEHs optimization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16CB6-E26D-B64D-B827-0105E988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64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FDFD-F9DC-214B-AD87-1B89CC0F5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4AAFED-6822-2440-BE03-7DA0B494AC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513D7-1CF5-2D4B-8BD7-E8BD2415F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9B37-EA82-4C45-9159-64BAA189494F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62265-A4E6-4641-A290-0C3C83044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Stochastic VEHs optimization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41F45-AB34-B941-B496-08F645162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08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4E1A44-1D6F-C847-B963-3C907B76A7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0C83C4-6969-8046-B62F-A78429BC0D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76078-983D-4A40-A000-D3EBFB7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CF202-4554-6440-B6D1-713D95474D27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63A60-4886-0E43-AD52-E03CCEE81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Stochastic VEHs optimization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6EE32-A9AA-E549-ADA4-C298E5776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788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5283F-E18C-D241-BE01-EE37277D4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39FB8-BD15-BA4B-BCA7-30FEBB5A4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17D31F-FC0A-B243-8E61-DE5FD5F3A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C6036-70AF-1241-B4E0-BC42CADFD710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E5C2D-A932-A44C-8078-31AFCF88B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Stochastic VEHs optimization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197C5-1E4E-1F41-A446-FFC78C00B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8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342E9-8BDB-B740-93B9-8F3C2B778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BC508-564F-5D4F-8681-AEFE6FC17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E7C55-0F5C-EA47-8402-CC20297E2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436B-A41B-B14F-8579-355B5E2AF080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D3B64-1A97-D546-9188-7AC0C6DF5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Stochastic VEHs optimization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F9098-01AD-C94C-8E1F-803D693D7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644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92055-1B07-F94D-99E9-44B5A929A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46E67-679F-7140-A3E5-D7FCA698F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E5DAE-7511-1040-A48D-83F47901C0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9657F-9B63-B04B-A7E9-174CA8586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12A74-5CEB-B74B-823A-DF4FCCE53244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DEB9FA-53E6-C444-A956-69176CC6F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Stochastic VEHs optimization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54EA6-A6AC-114A-ADE1-5A930B61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894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A375C-3316-C643-A4F6-DE85AC24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E0970-B296-C74A-8DDA-CCD77941B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D07E80-A5A0-0F4A-896A-BC47E4845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CB325E-CCCD-374C-BEAC-7503C6E41D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DC556B-998B-8F48-97FB-EFAA205B1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8047B9-4F1F-7D4C-A775-186648021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1D3D4-64E1-C94D-AE04-6576D00A4B22}" type="datetime1">
              <a:rPr lang="en-US" smtClean="0"/>
              <a:t>5/29/18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7A61F-53E0-434D-B659-1B8A2CE37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Stochastic VEHs optimization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6F918D-73CC-9E47-82AB-7909CA5E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91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9EB2D-B4D9-A54F-9B1D-6F0696AD6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D31FF2-EE53-454F-8FF5-978C2D2BE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ED7CA-1FF8-6D4A-B1B0-D5DACA8484E5}" type="datetime1">
              <a:rPr lang="en-US" smtClean="0"/>
              <a:t>5/29/18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8854FB-2D5F-5840-B4D2-EE7EFFB9D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Stochastic VEHs optimization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B62C82-1C53-DA45-9740-67F67911D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75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DB8456-F26B-ED4F-A0AB-672B4F408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216A7-9A37-9B4B-AF13-F9DC88491578}" type="datetime1">
              <a:rPr lang="en-US" smtClean="0"/>
              <a:t>5/29/18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F0CCAC-394D-A84B-BDBA-E43289727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Stochastic VEHs 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925C32-5788-A24D-AE07-6707D329F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46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200F7-7D5A-0A4C-81AC-0B49058A0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B6F0B-3311-B347-A846-5CA25C90C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3A2BCE-652C-D341-8B8A-BFB513A13D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5D4FC-50DB-FD49-8E60-A433CE1A6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012B3-A20C-6240-AA90-A3B2261E90E1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D2FFD-D3FB-CF44-82E6-9917B130C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Stochastic VEHs optimization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53E56-C208-9146-989D-98D3D1FD3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98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D32CF-0335-6D4E-8DF6-47910BF45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B7407-6BD3-534A-8673-D255CF2822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C3BECC-9270-0E41-96A2-DA87FC199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8501C-D09A-6049-BBB7-0929B6D0D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2260-675B-B344-8695-D75DBF52B340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28A9A-A412-7245-92E2-931947A74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Stochastic VEHs optimization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BCB70D-CF88-E14B-A37D-B13D56CF1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561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306CF7-70BF-6D49-9C63-425CE4C8C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6266B3-5395-D847-B309-285EF1295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8E644-AE73-194A-BB27-A02DE42C1D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37E26-BA4A-4E47-9040-775BC272337C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F2A58-F85B-D348-A3D7-EA919C8DA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Stochastic VEHs optimization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52858-4833-B34F-BED0-6EEC0A003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525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13" Type="http://schemas.openxmlformats.org/officeDocument/2006/relationships/image" Target="../media/image55.emf"/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12" Type="http://schemas.openxmlformats.org/officeDocument/2006/relationships/image" Target="../media/image5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11" Type="http://schemas.openxmlformats.org/officeDocument/2006/relationships/image" Target="../media/image53.emf"/><Relationship Id="rId5" Type="http://schemas.openxmlformats.org/officeDocument/2006/relationships/image" Target="../media/image47.emf"/><Relationship Id="rId10" Type="http://schemas.openxmlformats.org/officeDocument/2006/relationships/image" Target="../media/image52.emf"/><Relationship Id="rId4" Type="http://schemas.openxmlformats.org/officeDocument/2006/relationships/image" Target="../media/image46.emf"/><Relationship Id="rId9" Type="http://schemas.openxmlformats.org/officeDocument/2006/relationships/image" Target="../media/image5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emf"/><Relationship Id="rId3" Type="http://schemas.openxmlformats.org/officeDocument/2006/relationships/image" Target="../media/image24.emf"/><Relationship Id="rId7" Type="http://schemas.openxmlformats.org/officeDocument/2006/relationships/image" Target="../media/image60.emf"/><Relationship Id="rId12" Type="http://schemas.openxmlformats.org/officeDocument/2006/relationships/image" Target="../media/image65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emf"/><Relationship Id="rId11" Type="http://schemas.openxmlformats.org/officeDocument/2006/relationships/image" Target="../media/image64.emf"/><Relationship Id="rId5" Type="http://schemas.openxmlformats.org/officeDocument/2006/relationships/image" Target="../media/image58.emf"/><Relationship Id="rId10" Type="http://schemas.openxmlformats.org/officeDocument/2006/relationships/image" Target="../media/image63.emf"/><Relationship Id="rId4" Type="http://schemas.openxmlformats.org/officeDocument/2006/relationships/image" Target="../media/image57.emf"/><Relationship Id="rId9" Type="http://schemas.openxmlformats.org/officeDocument/2006/relationships/image" Target="../media/image6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13" Type="http://schemas.openxmlformats.org/officeDocument/2006/relationships/image" Target="../media/image60.emf"/><Relationship Id="rId3" Type="http://schemas.openxmlformats.org/officeDocument/2006/relationships/image" Target="../media/image66.emf"/><Relationship Id="rId7" Type="http://schemas.openxmlformats.org/officeDocument/2006/relationships/image" Target="../media/image70.emf"/><Relationship Id="rId12" Type="http://schemas.openxmlformats.org/officeDocument/2006/relationships/image" Target="../media/image7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emf"/><Relationship Id="rId11" Type="http://schemas.openxmlformats.org/officeDocument/2006/relationships/image" Target="../media/image74.emf"/><Relationship Id="rId5" Type="http://schemas.openxmlformats.org/officeDocument/2006/relationships/image" Target="../media/image68.emf"/><Relationship Id="rId10" Type="http://schemas.openxmlformats.org/officeDocument/2006/relationships/image" Target="../media/image73.emf"/><Relationship Id="rId4" Type="http://schemas.openxmlformats.org/officeDocument/2006/relationships/image" Target="../media/image67.emf"/><Relationship Id="rId9" Type="http://schemas.openxmlformats.org/officeDocument/2006/relationships/image" Target="../media/image72.emf"/><Relationship Id="rId14" Type="http://schemas.openxmlformats.org/officeDocument/2006/relationships/image" Target="../media/image2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3" Type="http://schemas.openxmlformats.org/officeDocument/2006/relationships/image" Target="../media/image77.png"/><Relationship Id="rId7" Type="http://schemas.openxmlformats.org/officeDocument/2006/relationships/image" Target="../media/image80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emf"/><Relationship Id="rId5" Type="http://schemas.openxmlformats.org/officeDocument/2006/relationships/image" Target="../media/image24.emf"/><Relationship Id="rId4" Type="http://schemas.openxmlformats.org/officeDocument/2006/relationships/image" Target="../media/image7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tiff"/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image" Target="../media/image16.emf"/><Relationship Id="rId7" Type="http://schemas.openxmlformats.org/officeDocument/2006/relationships/chart" Target="../charts/chart1.xml"/><Relationship Id="rId12" Type="http://schemas.openxmlformats.org/officeDocument/2006/relationships/image" Target="../media/image22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1.emf"/><Relationship Id="rId5" Type="http://schemas.openxmlformats.org/officeDocument/2006/relationships/image" Target="../media/image18.emf"/><Relationship Id="rId10" Type="http://schemas.openxmlformats.org/officeDocument/2006/relationships/image" Target="../media/image20.emf"/><Relationship Id="rId4" Type="http://schemas.openxmlformats.org/officeDocument/2006/relationships/image" Target="../media/image17.emf"/><Relationship Id="rId9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13" Type="http://schemas.openxmlformats.org/officeDocument/2006/relationships/image" Target="../media/image31.emf"/><Relationship Id="rId3" Type="http://schemas.openxmlformats.org/officeDocument/2006/relationships/image" Target="../media/image24.emf"/><Relationship Id="rId7" Type="http://schemas.openxmlformats.org/officeDocument/2006/relationships/image" Target="../media/image25.emf"/><Relationship Id="rId12" Type="http://schemas.openxmlformats.org/officeDocument/2006/relationships/image" Target="../media/image30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6.xml"/><Relationship Id="rId11" Type="http://schemas.openxmlformats.org/officeDocument/2006/relationships/image" Target="../media/image29.emf"/><Relationship Id="rId5" Type="http://schemas.openxmlformats.org/officeDocument/2006/relationships/chart" Target="../charts/chart5.xml"/><Relationship Id="rId10" Type="http://schemas.openxmlformats.org/officeDocument/2006/relationships/image" Target="../media/image28.emf"/><Relationship Id="rId4" Type="http://schemas.openxmlformats.org/officeDocument/2006/relationships/chart" Target="../charts/chart4.xml"/><Relationship Id="rId9" Type="http://schemas.openxmlformats.org/officeDocument/2006/relationships/image" Target="../media/image27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13" Type="http://schemas.openxmlformats.org/officeDocument/2006/relationships/image" Target="../media/image41.emf"/><Relationship Id="rId3" Type="http://schemas.openxmlformats.org/officeDocument/2006/relationships/image" Target="../media/image32.emf"/><Relationship Id="rId7" Type="http://schemas.openxmlformats.org/officeDocument/2006/relationships/image" Target="../media/image24.emf"/><Relationship Id="rId12" Type="http://schemas.openxmlformats.org/officeDocument/2006/relationships/image" Target="../media/image40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11" Type="http://schemas.openxmlformats.org/officeDocument/2006/relationships/image" Target="../media/image39.emf"/><Relationship Id="rId5" Type="http://schemas.openxmlformats.org/officeDocument/2006/relationships/image" Target="../media/image34.emf"/><Relationship Id="rId15" Type="http://schemas.openxmlformats.org/officeDocument/2006/relationships/image" Target="../media/image43.emf"/><Relationship Id="rId10" Type="http://schemas.openxmlformats.org/officeDocument/2006/relationships/image" Target="../media/image38.emf"/><Relationship Id="rId4" Type="http://schemas.openxmlformats.org/officeDocument/2006/relationships/image" Target="../media/image33.emf"/><Relationship Id="rId9" Type="http://schemas.openxmlformats.org/officeDocument/2006/relationships/image" Target="../media/image37.emf"/><Relationship Id="rId14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1F826-8A0A-A64B-8211-113965644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4679"/>
            <a:ext cx="9144000" cy="1446701"/>
          </a:xfrm>
        </p:spPr>
        <p:txBody>
          <a:bodyPr>
            <a:noAutofit/>
          </a:bodyPr>
          <a:lstStyle/>
          <a:p>
            <a:r>
              <a:rPr lang="en-US" sz="3200" b="1" dirty="0"/>
              <a:t>Stochastic response analysis and optimum design of nonlinear electromechanical energy harvesters: </a:t>
            </a:r>
            <a:br>
              <a:rPr lang="en-US" sz="3200" b="1" dirty="0"/>
            </a:br>
            <a:r>
              <a:rPr lang="en-US" sz="3200" b="1" dirty="0"/>
              <a:t>A Wiener path integral approach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B23898-C90A-7F4E-859F-68CDB7C6F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05790"/>
            <a:ext cx="9144000" cy="360362"/>
          </a:xfrm>
        </p:spPr>
        <p:txBody>
          <a:bodyPr>
            <a:normAutofit lnSpcReduction="10000"/>
          </a:bodyPr>
          <a:lstStyle/>
          <a:p>
            <a:r>
              <a:rPr lang="en-US" sz="2000" b="1" u="sng" dirty="0" err="1"/>
              <a:t>Ioannis</a:t>
            </a:r>
            <a:r>
              <a:rPr lang="en-US" sz="2000" b="1" u="sng" dirty="0"/>
              <a:t> </a:t>
            </a:r>
            <a:r>
              <a:rPr lang="en-US" sz="2000" b="1" u="sng" dirty="0" err="1"/>
              <a:t>Petromichelakis</a:t>
            </a:r>
            <a:r>
              <a:rPr lang="en-US" sz="2000" b="1" dirty="0"/>
              <a:t>, Apostolos F. Psaros and </a:t>
            </a:r>
            <a:r>
              <a:rPr lang="en-US" sz="2000" b="1" dirty="0" err="1"/>
              <a:t>Ioannis</a:t>
            </a:r>
            <a:r>
              <a:rPr lang="en-US" sz="2000" b="1" dirty="0"/>
              <a:t> A. </a:t>
            </a:r>
            <a:r>
              <a:rPr lang="en-US" sz="2000" b="1" dirty="0" err="1"/>
              <a:t>Kougioumtzoglou</a:t>
            </a:r>
            <a:endParaRPr lang="en-US" sz="20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7EE708-EBA5-3D40-B476-D6C7C501F32F}"/>
              </a:ext>
            </a:extLst>
          </p:cNvPr>
          <p:cNvSpPr/>
          <p:nvPr/>
        </p:nvSpPr>
        <p:spPr>
          <a:xfrm>
            <a:off x="3048000" y="369993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i="1" dirty="0">
                <a:effectLst/>
                <a:latin typeface="Calibri" panose="020F0502020204030204" pitchFamily="34" charset="0"/>
              </a:rPr>
              <a:t>Dept. of Civil Engineering &amp; Engineering Mechanics </a:t>
            </a:r>
          </a:p>
          <a:p>
            <a:pPr algn="ctr"/>
            <a:r>
              <a:rPr lang="en-US" i="1" dirty="0">
                <a:effectLst/>
                <a:latin typeface="Calibri" panose="020F0502020204030204" pitchFamily="34" charset="0"/>
              </a:rPr>
              <a:t>Columbia University, USA</a:t>
            </a:r>
            <a:endParaRPr lang="en-US" dirty="0">
              <a:effectLst/>
              <a:latin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EA32F4-FA25-304D-BC24-5FF66D46A437}"/>
              </a:ext>
            </a:extLst>
          </p:cNvPr>
          <p:cNvSpPr txBox="1"/>
          <p:nvPr/>
        </p:nvSpPr>
        <p:spPr>
          <a:xfrm>
            <a:off x="1524000" y="567209"/>
            <a:ext cx="49997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Engineering Mechanics Institute Conference (EMI)</a:t>
            </a:r>
          </a:p>
          <a:p>
            <a:r>
              <a:rPr lang="en-US" dirty="0"/>
              <a:t>Boston, MA</a:t>
            </a:r>
          </a:p>
          <a:p>
            <a:r>
              <a:rPr lang="en-US" dirty="0"/>
              <a:t>May 29 – June 1, 2018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0BE0B0-552A-AE47-A702-F1A621227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6250" y="4400314"/>
            <a:ext cx="1079500" cy="952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FF892A-2305-314B-8C16-B9D3BC276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9513" y="6004097"/>
            <a:ext cx="838200" cy="406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E64E56-C7F9-7546-857A-16E039E70E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7799" y="567209"/>
            <a:ext cx="1600201" cy="6400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906A89B-F7DC-C74F-82A5-BE73CAB1C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6881" y="6004097"/>
            <a:ext cx="431800" cy="406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5832A05-2167-4640-A410-56217B794C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8545" y="6004097"/>
            <a:ext cx="397459" cy="39745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F602D2E-C281-4142-B00B-8793789C77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8702" y="567209"/>
            <a:ext cx="551454" cy="64008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4ABA3-1E7B-6E42-9431-87BB02DBC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47A54A5-827E-EE4D-B240-A19DD3087641}"/>
              </a:ext>
            </a:extLst>
          </p:cNvPr>
          <p:cNvCxnSpPr/>
          <p:nvPr/>
        </p:nvCxnSpPr>
        <p:spPr>
          <a:xfrm>
            <a:off x="1645920" y="1645919"/>
            <a:ext cx="902208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BEF30D-6089-E049-8EA6-06E63BC2DD3C}"/>
              </a:ext>
            </a:extLst>
          </p:cNvPr>
          <p:cNvCxnSpPr/>
          <p:nvPr/>
        </p:nvCxnSpPr>
        <p:spPr>
          <a:xfrm>
            <a:off x="1724274" y="5526257"/>
            <a:ext cx="902208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8333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EEF43-D4D5-7C42-993D-483DB899B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</p:spPr>
        <p:txBody>
          <a:bodyPr>
            <a:normAutofit/>
          </a:bodyPr>
          <a:lstStyle/>
          <a:p>
            <a:r>
              <a:rPr lang="en-US" sz="3600" b="1" dirty="0"/>
              <a:t>WPI technique - Standard formulation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8720BF3-5007-D540-80FC-C2821BD2B88C}"/>
              </a:ext>
            </a:extLst>
          </p:cNvPr>
          <p:cNvCxnSpPr>
            <a:cxnSpLocks/>
          </p:cNvCxnSpPr>
          <p:nvPr/>
        </p:nvCxnSpPr>
        <p:spPr>
          <a:xfrm>
            <a:off x="7763269" y="4487288"/>
            <a:ext cx="39836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B5F78D0-DD30-BC45-9F5F-7BCDDECC8049}"/>
              </a:ext>
            </a:extLst>
          </p:cNvPr>
          <p:cNvCxnSpPr>
            <a:cxnSpLocks/>
          </p:cNvCxnSpPr>
          <p:nvPr/>
        </p:nvCxnSpPr>
        <p:spPr>
          <a:xfrm flipV="1">
            <a:off x="7763269" y="2105906"/>
            <a:ext cx="10176" cy="2380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1F352A9A-95B4-6A4B-AE73-8007B7B035C6}"/>
              </a:ext>
            </a:extLst>
          </p:cNvPr>
          <p:cNvSpPr/>
          <p:nvPr/>
        </p:nvSpPr>
        <p:spPr>
          <a:xfrm>
            <a:off x="11232536" y="2514056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4E8A15F-1B55-804D-8831-9BBE66014CB8}"/>
              </a:ext>
            </a:extLst>
          </p:cNvPr>
          <p:cNvSpPr/>
          <p:nvPr/>
        </p:nvSpPr>
        <p:spPr>
          <a:xfrm>
            <a:off x="7737944" y="4420184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427306F2-9E3F-D84F-A2F5-99AC19DD0439}"/>
              </a:ext>
            </a:extLst>
          </p:cNvPr>
          <p:cNvSpPr/>
          <p:nvPr/>
        </p:nvSpPr>
        <p:spPr>
          <a:xfrm>
            <a:off x="7789239" y="2586007"/>
            <a:ext cx="3443288" cy="1900237"/>
          </a:xfrm>
          <a:custGeom>
            <a:avLst/>
            <a:gdLst>
              <a:gd name="connsiteX0" fmla="*/ 0 w 3443288"/>
              <a:gd name="connsiteY0" fmla="*/ 1900237 h 1900237"/>
              <a:gd name="connsiteX1" fmla="*/ 14288 w 3443288"/>
              <a:gd name="connsiteY1" fmla="*/ 1257300 h 1900237"/>
              <a:gd name="connsiteX2" fmla="*/ 57150 w 3443288"/>
              <a:gd name="connsiteY2" fmla="*/ 1100137 h 1900237"/>
              <a:gd name="connsiteX3" fmla="*/ 85725 w 3443288"/>
              <a:gd name="connsiteY3" fmla="*/ 942975 h 1900237"/>
              <a:gd name="connsiteX4" fmla="*/ 100013 w 3443288"/>
              <a:gd name="connsiteY4" fmla="*/ 900112 h 1900237"/>
              <a:gd name="connsiteX5" fmla="*/ 114300 w 3443288"/>
              <a:gd name="connsiteY5" fmla="*/ 828675 h 1900237"/>
              <a:gd name="connsiteX6" fmla="*/ 142875 w 3443288"/>
              <a:gd name="connsiteY6" fmla="*/ 785812 h 1900237"/>
              <a:gd name="connsiteX7" fmla="*/ 185738 w 3443288"/>
              <a:gd name="connsiteY7" fmla="*/ 657225 h 1900237"/>
              <a:gd name="connsiteX8" fmla="*/ 228600 w 3443288"/>
              <a:gd name="connsiteY8" fmla="*/ 542925 h 1900237"/>
              <a:gd name="connsiteX9" fmla="*/ 257175 w 3443288"/>
              <a:gd name="connsiteY9" fmla="*/ 442912 h 1900237"/>
              <a:gd name="connsiteX10" fmla="*/ 285750 w 3443288"/>
              <a:gd name="connsiteY10" fmla="*/ 400050 h 1900237"/>
              <a:gd name="connsiteX11" fmla="*/ 314325 w 3443288"/>
              <a:gd name="connsiteY11" fmla="*/ 342900 h 1900237"/>
              <a:gd name="connsiteX12" fmla="*/ 371475 w 3443288"/>
              <a:gd name="connsiteY12" fmla="*/ 257175 h 1900237"/>
              <a:gd name="connsiteX13" fmla="*/ 385763 w 3443288"/>
              <a:gd name="connsiteY13" fmla="*/ 214312 h 1900237"/>
              <a:gd name="connsiteX14" fmla="*/ 471488 w 3443288"/>
              <a:gd name="connsiteY14" fmla="*/ 128587 h 1900237"/>
              <a:gd name="connsiteX15" fmla="*/ 514350 w 3443288"/>
              <a:gd name="connsiteY15" fmla="*/ 85725 h 1900237"/>
              <a:gd name="connsiteX16" fmla="*/ 542925 w 3443288"/>
              <a:gd name="connsiteY16" fmla="*/ 42862 h 1900237"/>
              <a:gd name="connsiteX17" fmla="*/ 671513 w 3443288"/>
              <a:gd name="connsiteY17" fmla="*/ 0 h 1900237"/>
              <a:gd name="connsiteX18" fmla="*/ 842963 w 3443288"/>
              <a:gd name="connsiteY18" fmla="*/ 14287 h 1900237"/>
              <a:gd name="connsiteX19" fmla="*/ 885825 w 3443288"/>
              <a:gd name="connsiteY19" fmla="*/ 28575 h 1900237"/>
              <a:gd name="connsiteX20" fmla="*/ 942975 w 3443288"/>
              <a:gd name="connsiteY20" fmla="*/ 42862 h 1900237"/>
              <a:gd name="connsiteX21" fmla="*/ 1057275 w 3443288"/>
              <a:gd name="connsiteY21" fmla="*/ 114300 h 1900237"/>
              <a:gd name="connsiteX22" fmla="*/ 1100138 w 3443288"/>
              <a:gd name="connsiteY22" fmla="*/ 142875 h 1900237"/>
              <a:gd name="connsiteX23" fmla="*/ 1185863 w 3443288"/>
              <a:gd name="connsiteY23" fmla="*/ 228600 h 1900237"/>
              <a:gd name="connsiteX24" fmla="*/ 1228725 w 3443288"/>
              <a:gd name="connsiteY24" fmla="*/ 271462 h 1900237"/>
              <a:gd name="connsiteX25" fmla="*/ 1257300 w 3443288"/>
              <a:gd name="connsiteY25" fmla="*/ 314325 h 1900237"/>
              <a:gd name="connsiteX26" fmla="*/ 1300163 w 3443288"/>
              <a:gd name="connsiteY26" fmla="*/ 385762 h 1900237"/>
              <a:gd name="connsiteX27" fmla="*/ 1357313 w 3443288"/>
              <a:gd name="connsiteY27" fmla="*/ 457200 h 1900237"/>
              <a:gd name="connsiteX28" fmla="*/ 1428750 w 3443288"/>
              <a:gd name="connsiteY28" fmla="*/ 571500 h 1900237"/>
              <a:gd name="connsiteX29" fmla="*/ 1471613 w 3443288"/>
              <a:gd name="connsiteY29" fmla="*/ 657225 h 1900237"/>
              <a:gd name="connsiteX30" fmla="*/ 1514475 w 3443288"/>
              <a:gd name="connsiteY30" fmla="*/ 700087 h 1900237"/>
              <a:gd name="connsiteX31" fmla="*/ 1543050 w 3443288"/>
              <a:gd name="connsiteY31" fmla="*/ 742950 h 1900237"/>
              <a:gd name="connsiteX32" fmla="*/ 1585913 w 3443288"/>
              <a:gd name="connsiteY32" fmla="*/ 771525 h 1900237"/>
              <a:gd name="connsiteX33" fmla="*/ 1671638 w 3443288"/>
              <a:gd name="connsiteY33" fmla="*/ 842962 h 1900237"/>
              <a:gd name="connsiteX34" fmla="*/ 1743075 w 3443288"/>
              <a:gd name="connsiteY34" fmla="*/ 957262 h 1900237"/>
              <a:gd name="connsiteX35" fmla="*/ 1814513 w 3443288"/>
              <a:gd name="connsiteY35" fmla="*/ 1057275 h 1900237"/>
              <a:gd name="connsiteX36" fmla="*/ 1843088 w 3443288"/>
              <a:gd name="connsiteY36" fmla="*/ 1114425 h 1900237"/>
              <a:gd name="connsiteX37" fmla="*/ 1900238 w 3443288"/>
              <a:gd name="connsiteY37" fmla="*/ 1171575 h 1900237"/>
              <a:gd name="connsiteX38" fmla="*/ 1957388 w 3443288"/>
              <a:gd name="connsiteY38" fmla="*/ 1243012 h 1900237"/>
              <a:gd name="connsiteX39" fmla="*/ 1971675 w 3443288"/>
              <a:gd name="connsiteY39" fmla="*/ 1285875 h 1900237"/>
              <a:gd name="connsiteX40" fmla="*/ 2028825 w 3443288"/>
              <a:gd name="connsiteY40" fmla="*/ 1343025 h 1900237"/>
              <a:gd name="connsiteX41" fmla="*/ 2100263 w 3443288"/>
              <a:gd name="connsiteY41" fmla="*/ 1428750 h 1900237"/>
              <a:gd name="connsiteX42" fmla="*/ 2128838 w 3443288"/>
              <a:gd name="connsiteY42" fmla="*/ 1471612 h 1900237"/>
              <a:gd name="connsiteX43" fmla="*/ 2171700 w 3443288"/>
              <a:gd name="connsiteY43" fmla="*/ 1500187 h 1900237"/>
              <a:gd name="connsiteX44" fmla="*/ 2243138 w 3443288"/>
              <a:gd name="connsiteY44" fmla="*/ 1571625 h 1900237"/>
              <a:gd name="connsiteX45" fmla="*/ 2271713 w 3443288"/>
              <a:gd name="connsiteY45" fmla="*/ 1614487 h 1900237"/>
              <a:gd name="connsiteX46" fmla="*/ 2314575 w 3443288"/>
              <a:gd name="connsiteY46" fmla="*/ 1628775 h 1900237"/>
              <a:gd name="connsiteX47" fmla="*/ 2371725 w 3443288"/>
              <a:gd name="connsiteY47" fmla="*/ 1700212 h 1900237"/>
              <a:gd name="connsiteX48" fmla="*/ 2514600 w 3443288"/>
              <a:gd name="connsiteY48" fmla="*/ 1800225 h 1900237"/>
              <a:gd name="connsiteX49" fmla="*/ 2557463 w 3443288"/>
              <a:gd name="connsiteY49" fmla="*/ 1828800 h 1900237"/>
              <a:gd name="connsiteX50" fmla="*/ 2643188 w 3443288"/>
              <a:gd name="connsiteY50" fmla="*/ 1857375 h 1900237"/>
              <a:gd name="connsiteX51" fmla="*/ 2800350 w 3443288"/>
              <a:gd name="connsiteY51" fmla="*/ 1843087 h 1900237"/>
              <a:gd name="connsiteX52" fmla="*/ 2857500 w 3443288"/>
              <a:gd name="connsiteY52" fmla="*/ 1771650 h 1900237"/>
              <a:gd name="connsiteX53" fmla="*/ 2900363 w 3443288"/>
              <a:gd name="connsiteY53" fmla="*/ 1743075 h 1900237"/>
              <a:gd name="connsiteX54" fmla="*/ 2986088 w 3443288"/>
              <a:gd name="connsiteY54" fmla="*/ 1643062 h 1900237"/>
              <a:gd name="connsiteX55" fmla="*/ 3028950 w 3443288"/>
              <a:gd name="connsiteY55" fmla="*/ 1600200 h 1900237"/>
              <a:gd name="connsiteX56" fmla="*/ 3057525 w 3443288"/>
              <a:gd name="connsiteY56" fmla="*/ 1557337 h 1900237"/>
              <a:gd name="connsiteX57" fmla="*/ 3100388 w 3443288"/>
              <a:gd name="connsiteY57" fmla="*/ 1500187 h 1900237"/>
              <a:gd name="connsiteX58" fmla="*/ 3157538 w 3443288"/>
              <a:gd name="connsiteY58" fmla="*/ 1385887 h 1900237"/>
              <a:gd name="connsiteX59" fmla="*/ 3214688 w 3443288"/>
              <a:gd name="connsiteY59" fmla="*/ 1214437 h 1900237"/>
              <a:gd name="connsiteX60" fmla="*/ 3257550 w 3443288"/>
              <a:gd name="connsiteY60" fmla="*/ 1057275 h 1900237"/>
              <a:gd name="connsiteX61" fmla="*/ 3271838 w 3443288"/>
              <a:gd name="connsiteY61" fmla="*/ 957262 h 1900237"/>
              <a:gd name="connsiteX62" fmla="*/ 3286125 w 3443288"/>
              <a:gd name="connsiteY62" fmla="*/ 814387 h 1900237"/>
              <a:gd name="connsiteX63" fmla="*/ 3300413 w 3443288"/>
              <a:gd name="connsiteY63" fmla="*/ 742950 h 1900237"/>
              <a:gd name="connsiteX64" fmla="*/ 3328988 w 3443288"/>
              <a:gd name="connsiteY64" fmla="*/ 528637 h 1900237"/>
              <a:gd name="connsiteX65" fmla="*/ 3357563 w 3443288"/>
              <a:gd name="connsiteY65" fmla="*/ 228600 h 1900237"/>
              <a:gd name="connsiteX66" fmla="*/ 3386138 w 3443288"/>
              <a:gd name="connsiteY66" fmla="*/ 142875 h 1900237"/>
              <a:gd name="connsiteX67" fmla="*/ 3400425 w 3443288"/>
              <a:gd name="connsiteY67" fmla="*/ 100012 h 1900237"/>
              <a:gd name="connsiteX68" fmla="*/ 3414713 w 3443288"/>
              <a:gd name="connsiteY68" fmla="*/ 57150 h 1900237"/>
              <a:gd name="connsiteX69" fmla="*/ 3429000 w 3443288"/>
              <a:gd name="connsiteY69" fmla="*/ 14287 h 1900237"/>
              <a:gd name="connsiteX70" fmla="*/ 3443288 w 3443288"/>
              <a:gd name="connsiteY70" fmla="*/ 0 h 190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3443288" h="1900237">
                <a:moveTo>
                  <a:pt x="0" y="1900237"/>
                </a:moveTo>
                <a:cubicBezTo>
                  <a:pt x="4763" y="1685925"/>
                  <a:pt x="2173" y="1471323"/>
                  <a:pt x="14288" y="1257300"/>
                </a:cubicBezTo>
                <a:cubicBezTo>
                  <a:pt x="19383" y="1167291"/>
                  <a:pt x="40849" y="1165339"/>
                  <a:pt x="57150" y="1100137"/>
                </a:cubicBezTo>
                <a:cubicBezTo>
                  <a:pt x="83163" y="996085"/>
                  <a:pt x="60236" y="1057674"/>
                  <a:pt x="85725" y="942975"/>
                </a:cubicBezTo>
                <a:cubicBezTo>
                  <a:pt x="88992" y="928273"/>
                  <a:pt x="96360" y="914723"/>
                  <a:pt x="100013" y="900112"/>
                </a:cubicBezTo>
                <a:cubicBezTo>
                  <a:pt x="105903" y="876553"/>
                  <a:pt x="105773" y="851413"/>
                  <a:pt x="114300" y="828675"/>
                </a:cubicBezTo>
                <a:cubicBezTo>
                  <a:pt x="120329" y="812597"/>
                  <a:pt x="135901" y="801504"/>
                  <a:pt x="142875" y="785812"/>
                </a:cubicBezTo>
                <a:cubicBezTo>
                  <a:pt x="171426" y="721573"/>
                  <a:pt x="164318" y="710775"/>
                  <a:pt x="185738" y="657225"/>
                </a:cubicBezTo>
                <a:cubicBezTo>
                  <a:pt x="200838" y="619475"/>
                  <a:pt x="217400" y="582125"/>
                  <a:pt x="228600" y="542925"/>
                </a:cubicBezTo>
                <a:cubicBezTo>
                  <a:pt x="234701" y="521570"/>
                  <a:pt x="245759" y="465744"/>
                  <a:pt x="257175" y="442912"/>
                </a:cubicBezTo>
                <a:cubicBezTo>
                  <a:pt x="264854" y="427553"/>
                  <a:pt x="277231" y="414959"/>
                  <a:pt x="285750" y="400050"/>
                </a:cubicBezTo>
                <a:cubicBezTo>
                  <a:pt x="296317" y="381558"/>
                  <a:pt x="303367" y="361163"/>
                  <a:pt x="314325" y="342900"/>
                </a:cubicBezTo>
                <a:cubicBezTo>
                  <a:pt x="331994" y="313451"/>
                  <a:pt x="360615" y="289755"/>
                  <a:pt x="371475" y="257175"/>
                </a:cubicBezTo>
                <a:cubicBezTo>
                  <a:pt x="376238" y="242887"/>
                  <a:pt x="376517" y="226200"/>
                  <a:pt x="385763" y="214312"/>
                </a:cubicBezTo>
                <a:cubicBezTo>
                  <a:pt x="410573" y="182413"/>
                  <a:pt x="442913" y="157162"/>
                  <a:pt x="471488" y="128587"/>
                </a:cubicBezTo>
                <a:cubicBezTo>
                  <a:pt x="485775" y="114300"/>
                  <a:pt x="503142" y="102537"/>
                  <a:pt x="514350" y="85725"/>
                </a:cubicBezTo>
                <a:cubicBezTo>
                  <a:pt x="523875" y="71437"/>
                  <a:pt x="527850" y="51085"/>
                  <a:pt x="542925" y="42862"/>
                </a:cubicBezTo>
                <a:cubicBezTo>
                  <a:pt x="582589" y="21227"/>
                  <a:pt x="671513" y="0"/>
                  <a:pt x="671513" y="0"/>
                </a:cubicBezTo>
                <a:cubicBezTo>
                  <a:pt x="728663" y="4762"/>
                  <a:pt x="786118" y="6708"/>
                  <a:pt x="842963" y="14287"/>
                </a:cubicBezTo>
                <a:cubicBezTo>
                  <a:pt x="857891" y="16277"/>
                  <a:pt x="871344" y="24438"/>
                  <a:pt x="885825" y="28575"/>
                </a:cubicBezTo>
                <a:cubicBezTo>
                  <a:pt x="904706" y="33970"/>
                  <a:pt x="923925" y="38100"/>
                  <a:pt x="942975" y="42862"/>
                </a:cubicBezTo>
                <a:cubicBezTo>
                  <a:pt x="1032485" y="87617"/>
                  <a:pt x="970719" y="52474"/>
                  <a:pt x="1057275" y="114300"/>
                </a:cubicBezTo>
                <a:cubicBezTo>
                  <a:pt x="1071248" y="124281"/>
                  <a:pt x="1087304" y="131467"/>
                  <a:pt x="1100138" y="142875"/>
                </a:cubicBezTo>
                <a:cubicBezTo>
                  <a:pt x="1130342" y="169723"/>
                  <a:pt x="1157288" y="200025"/>
                  <a:pt x="1185863" y="228600"/>
                </a:cubicBezTo>
                <a:cubicBezTo>
                  <a:pt x="1200150" y="242887"/>
                  <a:pt x="1217517" y="254650"/>
                  <a:pt x="1228725" y="271462"/>
                </a:cubicBezTo>
                <a:cubicBezTo>
                  <a:pt x="1238250" y="285750"/>
                  <a:pt x="1248199" y="299764"/>
                  <a:pt x="1257300" y="314325"/>
                </a:cubicBezTo>
                <a:cubicBezTo>
                  <a:pt x="1272018" y="337874"/>
                  <a:pt x="1284238" y="363012"/>
                  <a:pt x="1300163" y="385762"/>
                </a:cubicBezTo>
                <a:cubicBezTo>
                  <a:pt x="1317651" y="410744"/>
                  <a:pt x="1338263" y="433387"/>
                  <a:pt x="1357313" y="457200"/>
                </a:cubicBezTo>
                <a:cubicBezTo>
                  <a:pt x="1381179" y="552668"/>
                  <a:pt x="1353537" y="483752"/>
                  <a:pt x="1428750" y="571500"/>
                </a:cubicBezTo>
                <a:cubicBezTo>
                  <a:pt x="1529913" y="689523"/>
                  <a:pt x="1395557" y="543141"/>
                  <a:pt x="1471613" y="657225"/>
                </a:cubicBezTo>
                <a:cubicBezTo>
                  <a:pt x="1482821" y="674037"/>
                  <a:pt x="1501540" y="684565"/>
                  <a:pt x="1514475" y="700087"/>
                </a:cubicBezTo>
                <a:cubicBezTo>
                  <a:pt x="1525468" y="713279"/>
                  <a:pt x="1530908" y="730808"/>
                  <a:pt x="1543050" y="742950"/>
                </a:cubicBezTo>
                <a:cubicBezTo>
                  <a:pt x="1555192" y="755092"/>
                  <a:pt x="1572721" y="760532"/>
                  <a:pt x="1585913" y="771525"/>
                </a:cubicBezTo>
                <a:cubicBezTo>
                  <a:pt x="1695923" y="863199"/>
                  <a:pt x="1565217" y="772015"/>
                  <a:pt x="1671638" y="842962"/>
                </a:cubicBezTo>
                <a:cubicBezTo>
                  <a:pt x="1753591" y="952234"/>
                  <a:pt x="1680317" y="847434"/>
                  <a:pt x="1743075" y="957262"/>
                </a:cubicBezTo>
                <a:cubicBezTo>
                  <a:pt x="1783381" y="1027797"/>
                  <a:pt x="1763397" y="975490"/>
                  <a:pt x="1814513" y="1057275"/>
                </a:cubicBezTo>
                <a:cubicBezTo>
                  <a:pt x="1825801" y="1075336"/>
                  <a:pt x="1830309" y="1097386"/>
                  <a:pt x="1843088" y="1114425"/>
                </a:cubicBezTo>
                <a:cubicBezTo>
                  <a:pt x="1859252" y="1135978"/>
                  <a:pt x="1881188" y="1152525"/>
                  <a:pt x="1900238" y="1171575"/>
                </a:cubicBezTo>
                <a:cubicBezTo>
                  <a:pt x="1936149" y="1279311"/>
                  <a:pt x="1883530" y="1150688"/>
                  <a:pt x="1957388" y="1243012"/>
                </a:cubicBezTo>
                <a:cubicBezTo>
                  <a:pt x="1966796" y="1254772"/>
                  <a:pt x="1962921" y="1273620"/>
                  <a:pt x="1971675" y="1285875"/>
                </a:cubicBezTo>
                <a:cubicBezTo>
                  <a:pt x="1987334" y="1307798"/>
                  <a:pt x="2010803" y="1323000"/>
                  <a:pt x="2028825" y="1343025"/>
                </a:cubicBezTo>
                <a:cubicBezTo>
                  <a:pt x="2053708" y="1370673"/>
                  <a:pt x="2077426" y="1399389"/>
                  <a:pt x="2100263" y="1428750"/>
                </a:cubicBezTo>
                <a:cubicBezTo>
                  <a:pt x="2110805" y="1442304"/>
                  <a:pt x="2116696" y="1459470"/>
                  <a:pt x="2128838" y="1471612"/>
                </a:cubicBezTo>
                <a:cubicBezTo>
                  <a:pt x="2140980" y="1483754"/>
                  <a:pt x="2158777" y="1488880"/>
                  <a:pt x="2171700" y="1500187"/>
                </a:cubicBezTo>
                <a:cubicBezTo>
                  <a:pt x="2197044" y="1522363"/>
                  <a:pt x="2220962" y="1546281"/>
                  <a:pt x="2243138" y="1571625"/>
                </a:cubicBezTo>
                <a:cubicBezTo>
                  <a:pt x="2254445" y="1584548"/>
                  <a:pt x="2258305" y="1603760"/>
                  <a:pt x="2271713" y="1614487"/>
                </a:cubicBezTo>
                <a:cubicBezTo>
                  <a:pt x="2283473" y="1623895"/>
                  <a:pt x="2300288" y="1624012"/>
                  <a:pt x="2314575" y="1628775"/>
                </a:cubicBezTo>
                <a:cubicBezTo>
                  <a:pt x="2333625" y="1652587"/>
                  <a:pt x="2350162" y="1678649"/>
                  <a:pt x="2371725" y="1700212"/>
                </a:cubicBezTo>
                <a:cubicBezTo>
                  <a:pt x="2392883" y="1721370"/>
                  <a:pt x="2500593" y="1790887"/>
                  <a:pt x="2514600" y="1800225"/>
                </a:cubicBezTo>
                <a:cubicBezTo>
                  <a:pt x="2528888" y="1809750"/>
                  <a:pt x="2541173" y="1823370"/>
                  <a:pt x="2557463" y="1828800"/>
                </a:cubicBezTo>
                <a:lnTo>
                  <a:pt x="2643188" y="1857375"/>
                </a:lnTo>
                <a:cubicBezTo>
                  <a:pt x="2695575" y="1852612"/>
                  <a:pt x="2751509" y="1862623"/>
                  <a:pt x="2800350" y="1843087"/>
                </a:cubicBezTo>
                <a:cubicBezTo>
                  <a:pt x="2828664" y="1831762"/>
                  <a:pt x="2835937" y="1793213"/>
                  <a:pt x="2857500" y="1771650"/>
                </a:cubicBezTo>
                <a:cubicBezTo>
                  <a:pt x="2869642" y="1759508"/>
                  <a:pt x="2887171" y="1754068"/>
                  <a:pt x="2900363" y="1743075"/>
                </a:cubicBezTo>
                <a:cubicBezTo>
                  <a:pt x="2953537" y="1698763"/>
                  <a:pt x="2938793" y="1698240"/>
                  <a:pt x="2986088" y="1643062"/>
                </a:cubicBezTo>
                <a:cubicBezTo>
                  <a:pt x="2999237" y="1627721"/>
                  <a:pt x="3016015" y="1615722"/>
                  <a:pt x="3028950" y="1600200"/>
                </a:cubicBezTo>
                <a:cubicBezTo>
                  <a:pt x="3039943" y="1587008"/>
                  <a:pt x="3047544" y="1571310"/>
                  <a:pt x="3057525" y="1557337"/>
                </a:cubicBezTo>
                <a:cubicBezTo>
                  <a:pt x="3071366" y="1537960"/>
                  <a:pt x="3088823" y="1521003"/>
                  <a:pt x="3100388" y="1500187"/>
                </a:cubicBezTo>
                <a:cubicBezTo>
                  <a:pt x="3216906" y="1290456"/>
                  <a:pt x="3060125" y="1532008"/>
                  <a:pt x="3157538" y="1385887"/>
                </a:cubicBezTo>
                <a:lnTo>
                  <a:pt x="3214688" y="1214437"/>
                </a:lnTo>
                <a:cubicBezTo>
                  <a:pt x="3232125" y="1162127"/>
                  <a:pt x="3249494" y="1113666"/>
                  <a:pt x="3257550" y="1057275"/>
                </a:cubicBezTo>
                <a:cubicBezTo>
                  <a:pt x="3262313" y="1023937"/>
                  <a:pt x="3267903" y="990707"/>
                  <a:pt x="3271838" y="957262"/>
                </a:cubicBezTo>
                <a:cubicBezTo>
                  <a:pt x="3277430" y="909727"/>
                  <a:pt x="3279799" y="861830"/>
                  <a:pt x="3286125" y="814387"/>
                </a:cubicBezTo>
                <a:cubicBezTo>
                  <a:pt x="3289334" y="790316"/>
                  <a:pt x="3296421" y="766904"/>
                  <a:pt x="3300413" y="742950"/>
                </a:cubicBezTo>
                <a:cubicBezTo>
                  <a:pt x="3306237" y="708005"/>
                  <a:pt x="3326363" y="558826"/>
                  <a:pt x="3328988" y="528637"/>
                </a:cubicBezTo>
                <a:cubicBezTo>
                  <a:pt x="3335597" y="452635"/>
                  <a:pt x="3335391" y="317288"/>
                  <a:pt x="3357563" y="228600"/>
                </a:cubicBezTo>
                <a:cubicBezTo>
                  <a:pt x="3364868" y="199379"/>
                  <a:pt x="3376613" y="171450"/>
                  <a:pt x="3386138" y="142875"/>
                </a:cubicBezTo>
                <a:lnTo>
                  <a:pt x="3400425" y="100012"/>
                </a:lnTo>
                <a:lnTo>
                  <a:pt x="3414713" y="57150"/>
                </a:lnTo>
                <a:cubicBezTo>
                  <a:pt x="3419476" y="42862"/>
                  <a:pt x="3418350" y="24936"/>
                  <a:pt x="3429000" y="14287"/>
                </a:cubicBezTo>
                <a:lnTo>
                  <a:pt x="3443288" y="0"/>
                </a:ln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25547F94-FE85-F142-812D-73B01D00121A}"/>
              </a:ext>
            </a:extLst>
          </p:cNvPr>
          <p:cNvSpPr/>
          <p:nvPr/>
        </p:nvSpPr>
        <p:spPr>
          <a:xfrm>
            <a:off x="7789239" y="2114519"/>
            <a:ext cx="3443288" cy="2657475"/>
          </a:xfrm>
          <a:custGeom>
            <a:avLst/>
            <a:gdLst>
              <a:gd name="connsiteX0" fmla="*/ 0 w 3443288"/>
              <a:gd name="connsiteY0" fmla="*/ 2400300 h 2657475"/>
              <a:gd name="connsiteX1" fmla="*/ 357188 w 3443288"/>
              <a:gd name="connsiteY1" fmla="*/ 2586038 h 2657475"/>
              <a:gd name="connsiteX2" fmla="*/ 414338 w 3443288"/>
              <a:gd name="connsiteY2" fmla="*/ 2628900 h 2657475"/>
              <a:gd name="connsiteX3" fmla="*/ 500063 w 3443288"/>
              <a:gd name="connsiteY3" fmla="*/ 2657475 h 2657475"/>
              <a:gd name="connsiteX4" fmla="*/ 857250 w 3443288"/>
              <a:gd name="connsiteY4" fmla="*/ 2643188 h 2657475"/>
              <a:gd name="connsiteX5" fmla="*/ 900113 w 3443288"/>
              <a:gd name="connsiteY5" fmla="*/ 2614613 h 2657475"/>
              <a:gd name="connsiteX6" fmla="*/ 1014413 w 3443288"/>
              <a:gd name="connsiteY6" fmla="*/ 2557463 h 2657475"/>
              <a:gd name="connsiteX7" fmla="*/ 1100138 w 3443288"/>
              <a:gd name="connsiteY7" fmla="*/ 2443163 h 2657475"/>
              <a:gd name="connsiteX8" fmla="*/ 1128713 w 3443288"/>
              <a:gd name="connsiteY8" fmla="*/ 2400300 h 2657475"/>
              <a:gd name="connsiteX9" fmla="*/ 1157288 w 3443288"/>
              <a:gd name="connsiteY9" fmla="*/ 2343150 h 2657475"/>
              <a:gd name="connsiteX10" fmla="*/ 1200150 w 3443288"/>
              <a:gd name="connsiteY10" fmla="*/ 2300288 h 2657475"/>
              <a:gd name="connsiteX11" fmla="*/ 1214438 w 3443288"/>
              <a:gd name="connsiteY11" fmla="*/ 2257425 h 2657475"/>
              <a:gd name="connsiteX12" fmla="*/ 1271588 w 3443288"/>
              <a:gd name="connsiteY12" fmla="*/ 2171700 h 2657475"/>
              <a:gd name="connsiteX13" fmla="*/ 1314450 w 3443288"/>
              <a:gd name="connsiteY13" fmla="*/ 2043113 h 2657475"/>
              <a:gd name="connsiteX14" fmla="*/ 1328738 w 3443288"/>
              <a:gd name="connsiteY14" fmla="*/ 2000250 h 2657475"/>
              <a:gd name="connsiteX15" fmla="*/ 1343025 w 3443288"/>
              <a:gd name="connsiteY15" fmla="*/ 1914525 h 2657475"/>
              <a:gd name="connsiteX16" fmla="*/ 1357313 w 3443288"/>
              <a:gd name="connsiteY16" fmla="*/ 1814513 h 2657475"/>
              <a:gd name="connsiteX17" fmla="*/ 1371600 w 3443288"/>
              <a:gd name="connsiteY17" fmla="*/ 1771650 h 2657475"/>
              <a:gd name="connsiteX18" fmla="*/ 1385888 w 3443288"/>
              <a:gd name="connsiteY18" fmla="*/ 1700213 h 2657475"/>
              <a:gd name="connsiteX19" fmla="*/ 1400175 w 3443288"/>
              <a:gd name="connsiteY19" fmla="*/ 1643063 h 2657475"/>
              <a:gd name="connsiteX20" fmla="*/ 1428750 w 3443288"/>
              <a:gd name="connsiteY20" fmla="*/ 1443038 h 2657475"/>
              <a:gd name="connsiteX21" fmla="*/ 1443038 w 3443288"/>
              <a:gd name="connsiteY21" fmla="*/ 1300163 h 2657475"/>
              <a:gd name="connsiteX22" fmla="*/ 1457325 w 3443288"/>
              <a:gd name="connsiteY22" fmla="*/ 1057275 h 2657475"/>
              <a:gd name="connsiteX23" fmla="*/ 1471613 w 3443288"/>
              <a:gd name="connsiteY23" fmla="*/ 957263 h 2657475"/>
              <a:gd name="connsiteX24" fmla="*/ 1500188 w 3443288"/>
              <a:gd name="connsiteY24" fmla="*/ 728663 h 2657475"/>
              <a:gd name="connsiteX25" fmla="*/ 1514475 w 3443288"/>
              <a:gd name="connsiteY25" fmla="*/ 671513 h 2657475"/>
              <a:gd name="connsiteX26" fmla="*/ 1528763 w 3443288"/>
              <a:gd name="connsiteY26" fmla="*/ 571500 h 2657475"/>
              <a:gd name="connsiteX27" fmla="*/ 1571625 w 3443288"/>
              <a:gd name="connsiteY27" fmla="*/ 471488 h 2657475"/>
              <a:gd name="connsiteX28" fmla="*/ 1657350 w 3443288"/>
              <a:gd name="connsiteY28" fmla="*/ 285750 h 2657475"/>
              <a:gd name="connsiteX29" fmla="*/ 1714500 w 3443288"/>
              <a:gd name="connsiteY29" fmla="*/ 200025 h 2657475"/>
              <a:gd name="connsiteX30" fmla="*/ 1771650 w 3443288"/>
              <a:gd name="connsiteY30" fmla="*/ 114300 h 2657475"/>
              <a:gd name="connsiteX31" fmla="*/ 1800225 w 3443288"/>
              <a:gd name="connsiteY31" fmla="*/ 71438 h 2657475"/>
              <a:gd name="connsiteX32" fmla="*/ 1900238 w 3443288"/>
              <a:gd name="connsiteY32" fmla="*/ 0 h 2657475"/>
              <a:gd name="connsiteX33" fmla="*/ 2043113 w 3443288"/>
              <a:gd name="connsiteY33" fmla="*/ 14288 h 2657475"/>
              <a:gd name="connsiteX34" fmla="*/ 2085975 w 3443288"/>
              <a:gd name="connsiteY34" fmla="*/ 42863 h 2657475"/>
              <a:gd name="connsiteX35" fmla="*/ 2200275 w 3443288"/>
              <a:gd name="connsiteY35" fmla="*/ 100013 h 2657475"/>
              <a:gd name="connsiteX36" fmla="*/ 2300288 w 3443288"/>
              <a:gd name="connsiteY36" fmla="*/ 171450 h 2657475"/>
              <a:gd name="connsiteX37" fmla="*/ 2343150 w 3443288"/>
              <a:gd name="connsiteY37" fmla="*/ 200025 h 2657475"/>
              <a:gd name="connsiteX38" fmla="*/ 2386013 w 3443288"/>
              <a:gd name="connsiteY38" fmla="*/ 214313 h 2657475"/>
              <a:gd name="connsiteX39" fmla="*/ 2486025 w 3443288"/>
              <a:gd name="connsiteY39" fmla="*/ 271463 h 2657475"/>
              <a:gd name="connsiteX40" fmla="*/ 2643188 w 3443288"/>
              <a:gd name="connsiteY40" fmla="*/ 328613 h 2657475"/>
              <a:gd name="connsiteX41" fmla="*/ 2686050 w 3443288"/>
              <a:gd name="connsiteY41" fmla="*/ 342900 h 2657475"/>
              <a:gd name="connsiteX42" fmla="*/ 2786063 w 3443288"/>
              <a:gd name="connsiteY42" fmla="*/ 371475 h 2657475"/>
              <a:gd name="connsiteX43" fmla="*/ 3043238 w 3443288"/>
              <a:gd name="connsiteY43" fmla="*/ 400050 h 2657475"/>
              <a:gd name="connsiteX44" fmla="*/ 3200400 w 3443288"/>
              <a:gd name="connsiteY44" fmla="*/ 428625 h 2657475"/>
              <a:gd name="connsiteX45" fmla="*/ 3271838 w 3443288"/>
              <a:gd name="connsiteY45" fmla="*/ 442913 h 2657475"/>
              <a:gd name="connsiteX46" fmla="*/ 3443288 w 3443288"/>
              <a:gd name="connsiteY46" fmla="*/ 471488 h 2657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443288" h="2657475">
                <a:moveTo>
                  <a:pt x="0" y="2400300"/>
                </a:moveTo>
                <a:cubicBezTo>
                  <a:pt x="60952" y="2430776"/>
                  <a:pt x="259531" y="2520934"/>
                  <a:pt x="357188" y="2586038"/>
                </a:cubicBezTo>
                <a:cubicBezTo>
                  <a:pt x="377001" y="2599247"/>
                  <a:pt x="393040" y="2618251"/>
                  <a:pt x="414338" y="2628900"/>
                </a:cubicBezTo>
                <a:cubicBezTo>
                  <a:pt x="441279" y="2642370"/>
                  <a:pt x="500063" y="2657475"/>
                  <a:pt x="500063" y="2657475"/>
                </a:cubicBezTo>
                <a:cubicBezTo>
                  <a:pt x="619125" y="2652713"/>
                  <a:pt x="738771" y="2655882"/>
                  <a:pt x="857250" y="2643188"/>
                </a:cubicBezTo>
                <a:cubicBezTo>
                  <a:pt x="874324" y="2641359"/>
                  <a:pt x="885038" y="2622836"/>
                  <a:pt x="900113" y="2614613"/>
                </a:cubicBezTo>
                <a:cubicBezTo>
                  <a:pt x="937509" y="2594215"/>
                  <a:pt x="1014413" y="2557463"/>
                  <a:pt x="1014413" y="2557463"/>
                </a:cubicBezTo>
                <a:cubicBezTo>
                  <a:pt x="1042988" y="2519363"/>
                  <a:pt x="1073721" y="2482790"/>
                  <a:pt x="1100138" y="2443163"/>
                </a:cubicBezTo>
                <a:cubicBezTo>
                  <a:pt x="1109663" y="2428875"/>
                  <a:pt x="1120194" y="2415209"/>
                  <a:pt x="1128713" y="2400300"/>
                </a:cubicBezTo>
                <a:cubicBezTo>
                  <a:pt x="1139280" y="2381808"/>
                  <a:pt x="1144908" y="2360481"/>
                  <a:pt x="1157288" y="2343150"/>
                </a:cubicBezTo>
                <a:cubicBezTo>
                  <a:pt x="1169032" y="2326708"/>
                  <a:pt x="1185863" y="2314575"/>
                  <a:pt x="1200150" y="2300288"/>
                </a:cubicBezTo>
                <a:cubicBezTo>
                  <a:pt x="1204913" y="2286000"/>
                  <a:pt x="1207124" y="2270590"/>
                  <a:pt x="1214438" y="2257425"/>
                </a:cubicBezTo>
                <a:cubicBezTo>
                  <a:pt x="1231116" y="2227404"/>
                  <a:pt x="1271588" y="2171700"/>
                  <a:pt x="1271588" y="2171700"/>
                </a:cubicBezTo>
                <a:lnTo>
                  <a:pt x="1314450" y="2043113"/>
                </a:lnTo>
                <a:lnTo>
                  <a:pt x="1328738" y="2000250"/>
                </a:lnTo>
                <a:cubicBezTo>
                  <a:pt x="1333500" y="1971675"/>
                  <a:pt x="1338620" y="1943157"/>
                  <a:pt x="1343025" y="1914525"/>
                </a:cubicBezTo>
                <a:cubicBezTo>
                  <a:pt x="1348146" y="1881241"/>
                  <a:pt x="1350709" y="1847535"/>
                  <a:pt x="1357313" y="1814513"/>
                </a:cubicBezTo>
                <a:cubicBezTo>
                  <a:pt x="1360267" y="1799745"/>
                  <a:pt x="1367947" y="1786261"/>
                  <a:pt x="1371600" y="1771650"/>
                </a:cubicBezTo>
                <a:cubicBezTo>
                  <a:pt x="1377490" y="1748091"/>
                  <a:pt x="1380620" y="1723919"/>
                  <a:pt x="1385888" y="1700213"/>
                </a:cubicBezTo>
                <a:cubicBezTo>
                  <a:pt x="1390148" y="1681044"/>
                  <a:pt x="1396324" y="1662318"/>
                  <a:pt x="1400175" y="1643063"/>
                </a:cubicBezTo>
                <a:cubicBezTo>
                  <a:pt x="1412255" y="1582663"/>
                  <a:pt x="1422163" y="1502317"/>
                  <a:pt x="1428750" y="1443038"/>
                </a:cubicBezTo>
                <a:cubicBezTo>
                  <a:pt x="1434036" y="1395468"/>
                  <a:pt x="1439502" y="1347895"/>
                  <a:pt x="1443038" y="1300163"/>
                </a:cubicBezTo>
                <a:cubicBezTo>
                  <a:pt x="1449029" y="1219282"/>
                  <a:pt x="1450590" y="1138097"/>
                  <a:pt x="1457325" y="1057275"/>
                </a:cubicBezTo>
                <a:cubicBezTo>
                  <a:pt x="1460122" y="1023716"/>
                  <a:pt x="1467678" y="990708"/>
                  <a:pt x="1471613" y="957263"/>
                </a:cubicBezTo>
                <a:cubicBezTo>
                  <a:pt x="1485686" y="837647"/>
                  <a:pt x="1479906" y="830075"/>
                  <a:pt x="1500188" y="728663"/>
                </a:cubicBezTo>
                <a:cubicBezTo>
                  <a:pt x="1504039" y="709408"/>
                  <a:pt x="1510962" y="690833"/>
                  <a:pt x="1514475" y="671513"/>
                </a:cubicBezTo>
                <a:cubicBezTo>
                  <a:pt x="1520499" y="638380"/>
                  <a:pt x="1522159" y="604522"/>
                  <a:pt x="1528763" y="571500"/>
                </a:cubicBezTo>
                <a:cubicBezTo>
                  <a:pt x="1538509" y="522769"/>
                  <a:pt x="1552262" y="521832"/>
                  <a:pt x="1571625" y="471488"/>
                </a:cubicBezTo>
                <a:cubicBezTo>
                  <a:pt x="1650018" y="267667"/>
                  <a:pt x="1572622" y="406790"/>
                  <a:pt x="1657350" y="285750"/>
                </a:cubicBezTo>
                <a:cubicBezTo>
                  <a:pt x="1677044" y="257615"/>
                  <a:pt x="1695450" y="228600"/>
                  <a:pt x="1714500" y="200025"/>
                </a:cubicBezTo>
                <a:lnTo>
                  <a:pt x="1771650" y="114300"/>
                </a:lnTo>
                <a:cubicBezTo>
                  <a:pt x="1781175" y="100013"/>
                  <a:pt x="1785938" y="80963"/>
                  <a:pt x="1800225" y="71438"/>
                </a:cubicBezTo>
                <a:cubicBezTo>
                  <a:pt x="1862901" y="29654"/>
                  <a:pt x="1829351" y="53166"/>
                  <a:pt x="1900238" y="0"/>
                </a:cubicBezTo>
                <a:cubicBezTo>
                  <a:pt x="1947863" y="4763"/>
                  <a:pt x="1996476" y="3526"/>
                  <a:pt x="2043113" y="14288"/>
                </a:cubicBezTo>
                <a:cubicBezTo>
                  <a:pt x="2059845" y="18149"/>
                  <a:pt x="2070900" y="34640"/>
                  <a:pt x="2085975" y="42863"/>
                </a:cubicBezTo>
                <a:cubicBezTo>
                  <a:pt x="2123371" y="63261"/>
                  <a:pt x="2170154" y="69893"/>
                  <a:pt x="2200275" y="100013"/>
                </a:cubicBezTo>
                <a:cubicBezTo>
                  <a:pt x="2270093" y="169830"/>
                  <a:pt x="2212527" y="121301"/>
                  <a:pt x="2300288" y="171450"/>
                </a:cubicBezTo>
                <a:cubicBezTo>
                  <a:pt x="2315197" y="179969"/>
                  <a:pt x="2327792" y="192346"/>
                  <a:pt x="2343150" y="200025"/>
                </a:cubicBezTo>
                <a:cubicBezTo>
                  <a:pt x="2356621" y="206760"/>
                  <a:pt x="2372542" y="207578"/>
                  <a:pt x="2386013" y="214313"/>
                </a:cubicBezTo>
                <a:cubicBezTo>
                  <a:pt x="2569872" y="306244"/>
                  <a:pt x="2260610" y="171279"/>
                  <a:pt x="2486025" y="271463"/>
                </a:cubicBezTo>
                <a:cubicBezTo>
                  <a:pt x="2545665" y="297969"/>
                  <a:pt x="2579833" y="307495"/>
                  <a:pt x="2643188" y="328613"/>
                </a:cubicBezTo>
                <a:lnTo>
                  <a:pt x="2686050" y="342900"/>
                </a:lnTo>
                <a:cubicBezTo>
                  <a:pt x="2722780" y="355143"/>
                  <a:pt x="2746586" y="364297"/>
                  <a:pt x="2786063" y="371475"/>
                </a:cubicBezTo>
                <a:cubicBezTo>
                  <a:pt x="2889245" y="390235"/>
                  <a:pt x="2928930" y="387349"/>
                  <a:pt x="3043238" y="400050"/>
                </a:cubicBezTo>
                <a:cubicBezTo>
                  <a:pt x="3167053" y="413807"/>
                  <a:pt x="3108035" y="408099"/>
                  <a:pt x="3200400" y="428625"/>
                </a:cubicBezTo>
                <a:cubicBezTo>
                  <a:pt x="3224106" y="433893"/>
                  <a:pt x="3247923" y="438693"/>
                  <a:pt x="3271838" y="442913"/>
                </a:cubicBezTo>
                <a:lnTo>
                  <a:pt x="3443288" y="471488"/>
                </a:ln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0D4AB654-92C4-6E4F-8E7E-A4D3D970ABFB}"/>
              </a:ext>
            </a:extLst>
          </p:cNvPr>
          <p:cNvSpPr/>
          <p:nvPr/>
        </p:nvSpPr>
        <p:spPr>
          <a:xfrm>
            <a:off x="7774952" y="2185957"/>
            <a:ext cx="3414712" cy="2271712"/>
          </a:xfrm>
          <a:custGeom>
            <a:avLst/>
            <a:gdLst>
              <a:gd name="connsiteX0" fmla="*/ 0 w 3414712"/>
              <a:gd name="connsiteY0" fmla="*/ 2271712 h 2271712"/>
              <a:gd name="connsiteX1" fmla="*/ 14287 w 3414712"/>
              <a:gd name="connsiteY1" fmla="*/ 2100262 h 2271712"/>
              <a:gd name="connsiteX2" fmla="*/ 57150 w 3414712"/>
              <a:gd name="connsiteY2" fmla="*/ 1943100 h 2271712"/>
              <a:gd name="connsiteX3" fmla="*/ 71437 w 3414712"/>
              <a:gd name="connsiteY3" fmla="*/ 1885950 h 2271712"/>
              <a:gd name="connsiteX4" fmla="*/ 100012 w 3414712"/>
              <a:gd name="connsiteY4" fmla="*/ 1843087 h 2271712"/>
              <a:gd name="connsiteX5" fmla="*/ 128587 w 3414712"/>
              <a:gd name="connsiteY5" fmla="*/ 1757362 h 2271712"/>
              <a:gd name="connsiteX6" fmla="*/ 142875 w 3414712"/>
              <a:gd name="connsiteY6" fmla="*/ 1714500 h 2271712"/>
              <a:gd name="connsiteX7" fmla="*/ 171450 w 3414712"/>
              <a:gd name="connsiteY7" fmla="*/ 1671637 h 2271712"/>
              <a:gd name="connsiteX8" fmla="*/ 214312 w 3414712"/>
              <a:gd name="connsiteY8" fmla="*/ 1543050 h 2271712"/>
              <a:gd name="connsiteX9" fmla="*/ 242887 w 3414712"/>
              <a:gd name="connsiteY9" fmla="*/ 1500187 h 2271712"/>
              <a:gd name="connsiteX10" fmla="*/ 271462 w 3414712"/>
              <a:gd name="connsiteY10" fmla="*/ 1414462 h 2271712"/>
              <a:gd name="connsiteX11" fmla="*/ 300037 w 3414712"/>
              <a:gd name="connsiteY11" fmla="*/ 1371600 h 2271712"/>
              <a:gd name="connsiteX12" fmla="*/ 328612 w 3414712"/>
              <a:gd name="connsiteY12" fmla="*/ 1285875 h 2271712"/>
              <a:gd name="connsiteX13" fmla="*/ 357187 w 3414712"/>
              <a:gd name="connsiteY13" fmla="*/ 1200150 h 2271712"/>
              <a:gd name="connsiteX14" fmla="*/ 371475 w 3414712"/>
              <a:gd name="connsiteY14" fmla="*/ 1157287 h 2271712"/>
              <a:gd name="connsiteX15" fmla="*/ 385762 w 3414712"/>
              <a:gd name="connsiteY15" fmla="*/ 1114425 h 2271712"/>
              <a:gd name="connsiteX16" fmla="*/ 414337 w 3414712"/>
              <a:gd name="connsiteY16" fmla="*/ 1071562 h 2271712"/>
              <a:gd name="connsiteX17" fmla="*/ 428625 w 3414712"/>
              <a:gd name="connsiteY17" fmla="*/ 1028700 h 2271712"/>
              <a:gd name="connsiteX18" fmla="*/ 457200 w 3414712"/>
              <a:gd name="connsiteY18" fmla="*/ 971550 h 2271712"/>
              <a:gd name="connsiteX19" fmla="*/ 485775 w 3414712"/>
              <a:gd name="connsiteY19" fmla="*/ 928687 h 2271712"/>
              <a:gd name="connsiteX20" fmla="*/ 571500 w 3414712"/>
              <a:gd name="connsiteY20" fmla="*/ 900112 h 2271712"/>
              <a:gd name="connsiteX21" fmla="*/ 757237 w 3414712"/>
              <a:gd name="connsiteY21" fmla="*/ 914400 h 2271712"/>
              <a:gd name="connsiteX22" fmla="*/ 842962 w 3414712"/>
              <a:gd name="connsiteY22" fmla="*/ 942975 h 2271712"/>
              <a:gd name="connsiteX23" fmla="*/ 885825 w 3414712"/>
              <a:gd name="connsiteY23" fmla="*/ 957262 h 2271712"/>
              <a:gd name="connsiteX24" fmla="*/ 928687 w 3414712"/>
              <a:gd name="connsiteY24" fmla="*/ 971550 h 2271712"/>
              <a:gd name="connsiteX25" fmla="*/ 985837 w 3414712"/>
              <a:gd name="connsiteY25" fmla="*/ 985837 h 2271712"/>
              <a:gd name="connsiteX26" fmla="*/ 1042987 w 3414712"/>
              <a:gd name="connsiteY26" fmla="*/ 971550 h 2271712"/>
              <a:gd name="connsiteX27" fmla="*/ 1057275 w 3414712"/>
              <a:gd name="connsiteY27" fmla="*/ 928687 h 2271712"/>
              <a:gd name="connsiteX28" fmla="*/ 1085850 w 3414712"/>
              <a:gd name="connsiteY28" fmla="*/ 742950 h 2271712"/>
              <a:gd name="connsiteX29" fmla="*/ 1100137 w 3414712"/>
              <a:gd name="connsiteY29" fmla="*/ 700087 h 2271712"/>
              <a:gd name="connsiteX30" fmla="*/ 1114425 w 3414712"/>
              <a:gd name="connsiteY30" fmla="*/ 642937 h 2271712"/>
              <a:gd name="connsiteX31" fmla="*/ 1128712 w 3414712"/>
              <a:gd name="connsiteY31" fmla="*/ 557212 h 2271712"/>
              <a:gd name="connsiteX32" fmla="*/ 1157287 w 3414712"/>
              <a:gd name="connsiteY32" fmla="*/ 514350 h 2271712"/>
              <a:gd name="connsiteX33" fmla="*/ 1185862 w 3414712"/>
              <a:gd name="connsiteY33" fmla="*/ 428625 h 2271712"/>
              <a:gd name="connsiteX34" fmla="*/ 1200150 w 3414712"/>
              <a:gd name="connsiteY34" fmla="*/ 385762 h 2271712"/>
              <a:gd name="connsiteX35" fmla="*/ 1271587 w 3414712"/>
              <a:gd name="connsiteY35" fmla="*/ 257175 h 2271712"/>
              <a:gd name="connsiteX36" fmla="*/ 1314450 w 3414712"/>
              <a:gd name="connsiteY36" fmla="*/ 242887 h 2271712"/>
              <a:gd name="connsiteX37" fmla="*/ 1485900 w 3414712"/>
              <a:gd name="connsiteY37" fmla="*/ 271462 h 2271712"/>
              <a:gd name="connsiteX38" fmla="*/ 1528762 w 3414712"/>
              <a:gd name="connsiteY38" fmla="*/ 300037 h 2271712"/>
              <a:gd name="connsiteX39" fmla="*/ 1571625 w 3414712"/>
              <a:gd name="connsiteY39" fmla="*/ 314325 h 2271712"/>
              <a:gd name="connsiteX40" fmla="*/ 1700212 w 3414712"/>
              <a:gd name="connsiteY40" fmla="*/ 400050 h 2271712"/>
              <a:gd name="connsiteX41" fmla="*/ 1743075 w 3414712"/>
              <a:gd name="connsiteY41" fmla="*/ 428625 h 2271712"/>
              <a:gd name="connsiteX42" fmla="*/ 1785937 w 3414712"/>
              <a:gd name="connsiteY42" fmla="*/ 457200 h 2271712"/>
              <a:gd name="connsiteX43" fmla="*/ 1885950 w 3414712"/>
              <a:gd name="connsiteY43" fmla="*/ 500062 h 2271712"/>
              <a:gd name="connsiteX44" fmla="*/ 2085975 w 3414712"/>
              <a:gd name="connsiteY44" fmla="*/ 485775 h 2271712"/>
              <a:gd name="connsiteX45" fmla="*/ 2143125 w 3414712"/>
              <a:gd name="connsiteY45" fmla="*/ 442912 h 2271712"/>
              <a:gd name="connsiteX46" fmla="*/ 2228850 w 3414712"/>
              <a:gd name="connsiteY46" fmla="*/ 357187 h 2271712"/>
              <a:gd name="connsiteX47" fmla="*/ 2271712 w 3414712"/>
              <a:gd name="connsiteY47" fmla="*/ 314325 h 2271712"/>
              <a:gd name="connsiteX48" fmla="*/ 2300287 w 3414712"/>
              <a:gd name="connsiteY48" fmla="*/ 271462 h 2271712"/>
              <a:gd name="connsiteX49" fmla="*/ 2386012 w 3414712"/>
              <a:gd name="connsiteY49" fmla="*/ 200025 h 2271712"/>
              <a:gd name="connsiteX50" fmla="*/ 2443162 w 3414712"/>
              <a:gd name="connsiteY50" fmla="*/ 128587 h 2271712"/>
              <a:gd name="connsiteX51" fmla="*/ 2500312 w 3414712"/>
              <a:gd name="connsiteY51" fmla="*/ 100012 h 2271712"/>
              <a:gd name="connsiteX52" fmla="*/ 2657475 w 3414712"/>
              <a:gd name="connsiteY52" fmla="*/ 0 h 2271712"/>
              <a:gd name="connsiteX53" fmla="*/ 2757487 w 3414712"/>
              <a:gd name="connsiteY53" fmla="*/ 28575 h 2271712"/>
              <a:gd name="connsiteX54" fmla="*/ 2828925 w 3414712"/>
              <a:gd name="connsiteY54" fmla="*/ 128587 h 2271712"/>
              <a:gd name="connsiteX55" fmla="*/ 2886075 w 3414712"/>
              <a:gd name="connsiteY55" fmla="*/ 228600 h 2271712"/>
              <a:gd name="connsiteX56" fmla="*/ 2943225 w 3414712"/>
              <a:gd name="connsiteY56" fmla="*/ 328612 h 2271712"/>
              <a:gd name="connsiteX57" fmla="*/ 2986087 w 3414712"/>
              <a:gd name="connsiteY57" fmla="*/ 371475 h 2271712"/>
              <a:gd name="connsiteX58" fmla="*/ 3014662 w 3414712"/>
              <a:gd name="connsiteY58" fmla="*/ 414337 h 2271712"/>
              <a:gd name="connsiteX59" fmla="*/ 3100387 w 3414712"/>
              <a:gd name="connsiteY59" fmla="*/ 471487 h 2271712"/>
              <a:gd name="connsiteX60" fmla="*/ 3314700 w 3414712"/>
              <a:gd name="connsiteY60" fmla="*/ 442912 h 2271712"/>
              <a:gd name="connsiteX61" fmla="*/ 3414712 w 3414712"/>
              <a:gd name="connsiteY61" fmla="*/ 400050 h 227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414712" h="2271712">
                <a:moveTo>
                  <a:pt x="0" y="2271712"/>
                </a:moveTo>
                <a:cubicBezTo>
                  <a:pt x="4762" y="2214562"/>
                  <a:pt x="5780" y="2156976"/>
                  <a:pt x="14287" y="2100262"/>
                </a:cubicBezTo>
                <a:cubicBezTo>
                  <a:pt x="30375" y="1993010"/>
                  <a:pt x="36632" y="2014913"/>
                  <a:pt x="57150" y="1943100"/>
                </a:cubicBezTo>
                <a:cubicBezTo>
                  <a:pt x="62545" y="1924219"/>
                  <a:pt x="63702" y="1903999"/>
                  <a:pt x="71437" y="1885950"/>
                </a:cubicBezTo>
                <a:cubicBezTo>
                  <a:pt x="78201" y="1870167"/>
                  <a:pt x="93038" y="1858779"/>
                  <a:pt x="100012" y="1843087"/>
                </a:cubicBezTo>
                <a:cubicBezTo>
                  <a:pt x="112245" y="1815562"/>
                  <a:pt x="119062" y="1785937"/>
                  <a:pt x="128587" y="1757362"/>
                </a:cubicBezTo>
                <a:cubicBezTo>
                  <a:pt x="133350" y="1743075"/>
                  <a:pt x="134521" y="1727031"/>
                  <a:pt x="142875" y="1714500"/>
                </a:cubicBezTo>
                <a:lnTo>
                  <a:pt x="171450" y="1671637"/>
                </a:lnTo>
                <a:cubicBezTo>
                  <a:pt x="185092" y="1617066"/>
                  <a:pt x="187410" y="1596854"/>
                  <a:pt x="214312" y="1543050"/>
                </a:cubicBezTo>
                <a:cubicBezTo>
                  <a:pt x="221991" y="1527691"/>
                  <a:pt x="235913" y="1515879"/>
                  <a:pt x="242887" y="1500187"/>
                </a:cubicBezTo>
                <a:cubicBezTo>
                  <a:pt x="255120" y="1472662"/>
                  <a:pt x="254754" y="1439524"/>
                  <a:pt x="271462" y="1414462"/>
                </a:cubicBezTo>
                <a:cubicBezTo>
                  <a:pt x="280987" y="1400175"/>
                  <a:pt x="293063" y="1387291"/>
                  <a:pt x="300037" y="1371600"/>
                </a:cubicBezTo>
                <a:cubicBezTo>
                  <a:pt x="312270" y="1344075"/>
                  <a:pt x="319087" y="1314450"/>
                  <a:pt x="328612" y="1285875"/>
                </a:cubicBezTo>
                <a:lnTo>
                  <a:pt x="357187" y="1200150"/>
                </a:lnTo>
                <a:lnTo>
                  <a:pt x="371475" y="1157287"/>
                </a:lnTo>
                <a:cubicBezTo>
                  <a:pt x="376237" y="1143000"/>
                  <a:pt x="377408" y="1126956"/>
                  <a:pt x="385762" y="1114425"/>
                </a:cubicBezTo>
                <a:cubicBezTo>
                  <a:pt x="395287" y="1100137"/>
                  <a:pt x="406658" y="1086921"/>
                  <a:pt x="414337" y="1071562"/>
                </a:cubicBezTo>
                <a:cubicBezTo>
                  <a:pt x="421072" y="1058092"/>
                  <a:pt x="422692" y="1042543"/>
                  <a:pt x="428625" y="1028700"/>
                </a:cubicBezTo>
                <a:cubicBezTo>
                  <a:pt x="437015" y="1009124"/>
                  <a:pt x="446633" y="990042"/>
                  <a:pt x="457200" y="971550"/>
                </a:cubicBezTo>
                <a:cubicBezTo>
                  <a:pt x="465719" y="956641"/>
                  <a:pt x="471214" y="937788"/>
                  <a:pt x="485775" y="928687"/>
                </a:cubicBezTo>
                <a:cubicBezTo>
                  <a:pt x="511317" y="912723"/>
                  <a:pt x="571500" y="900112"/>
                  <a:pt x="571500" y="900112"/>
                </a:cubicBezTo>
                <a:cubicBezTo>
                  <a:pt x="633412" y="904875"/>
                  <a:pt x="695902" y="904715"/>
                  <a:pt x="757237" y="914400"/>
                </a:cubicBezTo>
                <a:cubicBezTo>
                  <a:pt x="786989" y="919098"/>
                  <a:pt x="814387" y="933450"/>
                  <a:pt x="842962" y="942975"/>
                </a:cubicBezTo>
                <a:lnTo>
                  <a:pt x="885825" y="957262"/>
                </a:lnTo>
                <a:cubicBezTo>
                  <a:pt x="900112" y="962024"/>
                  <a:pt x="914076" y="967897"/>
                  <a:pt x="928687" y="971550"/>
                </a:cubicBezTo>
                <a:lnTo>
                  <a:pt x="985837" y="985837"/>
                </a:lnTo>
                <a:cubicBezTo>
                  <a:pt x="1004887" y="981075"/>
                  <a:pt x="1027654" y="983817"/>
                  <a:pt x="1042987" y="971550"/>
                </a:cubicBezTo>
                <a:cubicBezTo>
                  <a:pt x="1054747" y="962142"/>
                  <a:pt x="1054008" y="943389"/>
                  <a:pt x="1057275" y="928687"/>
                </a:cubicBezTo>
                <a:cubicBezTo>
                  <a:pt x="1080874" y="822490"/>
                  <a:pt x="1063075" y="856823"/>
                  <a:pt x="1085850" y="742950"/>
                </a:cubicBezTo>
                <a:cubicBezTo>
                  <a:pt x="1088804" y="728182"/>
                  <a:pt x="1096000" y="714568"/>
                  <a:pt x="1100137" y="700087"/>
                </a:cubicBezTo>
                <a:cubicBezTo>
                  <a:pt x="1105531" y="681206"/>
                  <a:pt x="1110574" y="662192"/>
                  <a:pt x="1114425" y="642937"/>
                </a:cubicBezTo>
                <a:cubicBezTo>
                  <a:pt x="1120106" y="614530"/>
                  <a:pt x="1119551" y="584695"/>
                  <a:pt x="1128712" y="557212"/>
                </a:cubicBezTo>
                <a:cubicBezTo>
                  <a:pt x="1134142" y="540922"/>
                  <a:pt x="1150313" y="530041"/>
                  <a:pt x="1157287" y="514350"/>
                </a:cubicBezTo>
                <a:cubicBezTo>
                  <a:pt x="1169520" y="486825"/>
                  <a:pt x="1176337" y="457200"/>
                  <a:pt x="1185862" y="428625"/>
                </a:cubicBezTo>
                <a:lnTo>
                  <a:pt x="1200150" y="385762"/>
                </a:lnTo>
                <a:cubicBezTo>
                  <a:pt x="1212730" y="348021"/>
                  <a:pt x="1234739" y="269458"/>
                  <a:pt x="1271587" y="257175"/>
                </a:cubicBezTo>
                <a:lnTo>
                  <a:pt x="1314450" y="242887"/>
                </a:lnTo>
                <a:cubicBezTo>
                  <a:pt x="1339647" y="246037"/>
                  <a:pt x="1447032" y="254805"/>
                  <a:pt x="1485900" y="271462"/>
                </a:cubicBezTo>
                <a:cubicBezTo>
                  <a:pt x="1501683" y="278226"/>
                  <a:pt x="1513404" y="292358"/>
                  <a:pt x="1528762" y="300037"/>
                </a:cubicBezTo>
                <a:cubicBezTo>
                  <a:pt x="1542233" y="306772"/>
                  <a:pt x="1558460" y="307011"/>
                  <a:pt x="1571625" y="314325"/>
                </a:cubicBezTo>
                <a:cubicBezTo>
                  <a:pt x="1571635" y="314331"/>
                  <a:pt x="1678776" y="385759"/>
                  <a:pt x="1700212" y="400050"/>
                </a:cubicBezTo>
                <a:lnTo>
                  <a:pt x="1743075" y="428625"/>
                </a:lnTo>
                <a:cubicBezTo>
                  <a:pt x="1757362" y="438150"/>
                  <a:pt x="1769647" y="451770"/>
                  <a:pt x="1785937" y="457200"/>
                </a:cubicBezTo>
                <a:cubicBezTo>
                  <a:pt x="1849006" y="478222"/>
                  <a:pt x="1815330" y="464752"/>
                  <a:pt x="1885950" y="500062"/>
                </a:cubicBezTo>
                <a:cubicBezTo>
                  <a:pt x="1952625" y="495300"/>
                  <a:pt x="2020722" y="500276"/>
                  <a:pt x="2085975" y="485775"/>
                </a:cubicBezTo>
                <a:cubicBezTo>
                  <a:pt x="2109221" y="480609"/>
                  <a:pt x="2125425" y="458842"/>
                  <a:pt x="2143125" y="442912"/>
                </a:cubicBezTo>
                <a:cubicBezTo>
                  <a:pt x="2173162" y="415878"/>
                  <a:pt x="2200275" y="385762"/>
                  <a:pt x="2228850" y="357187"/>
                </a:cubicBezTo>
                <a:cubicBezTo>
                  <a:pt x="2243137" y="342900"/>
                  <a:pt x="2260504" y="331137"/>
                  <a:pt x="2271712" y="314325"/>
                </a:cubicBezTo>
                <a:cubicBezTo>
                  <a:pt x="2281237" y="300037"/>
                  <a:pt x="2289294" y="284654"/>
                  <a:pt x="2300287" y="271462"/>
                </a:cubicBezTo>
                <a:cubicBezTo>
                  <a:pt x="2417321" y="131023"/>
                  <a:pt x="2273624" y="312414"/>
                  <a:pt x="2386012" y="200025"/>
                </a:cubicBezTo>
                <a:cubicBezTo>
                  <a:pt x="2407575" y="178462"/>
                  <a:pt x="2420212" y="148668"/>
                  <a:pt x="2443162" y="128587"/>
                </a:cubicBezTo>
                <a:cubicBezTo>
                  <a:pt x="2459191" y="114562"/>
                  <a:pt x="2482591" y="111826"/>
                  <a:pt x="2500312" y="100012"/>
                </a:cubicBezTo>
                <a:cubicBezTo>
                  <a:pt x="2658246" y="-5277"/>
                  <a:pt x="2559442" y="32676"/>
                  <a:pt x="2657475" y="0"/>
                </a:cubicBezTo>
                <a:cubicBezTo>
                  <a:pt x="2690812" y="9525"/>
                  <a:pt x="2727757" y="10737"/>
                  <a:pt x="2757487" y="28575"/>
                </a:cubicBezTo>
                <a:cubicBezTo>
                  <a:pt x="2767333" y="34482"/>
                  <a:pt x="2818379" y="112769"/>
                  <a:pt x="2828925" y="128587"/>
                </a:cubicBezTo>
                <a:cubicBezTo>
                  <a:pt x="2856596" y="239276"/>
                  <a:pt x="2820597" y="136931"/>
                  <a:pt x="2886075" y="228600"/>
                </a:cubicBezTo>
                <a:cubicBezTo>
                  <a:pt x="2955955" y="326432"/>
                  <a:pt x="2875726" y="247613"/>
                  <a:pt x="2943225" y="328612"/>
                </a:cubicBezTo>
                <a:cubicBezTo>
                  <a:pt x="2956160" y="344134"/>
                  <a:pt x="2973152" y="355953"/>
                  <a:pt x="2986087" y="371475"/>
                </a:cubicBezTo>
                <a:cubicBezTo>
                  <a:pt x="2997080" y="384666"/>
                  <a:pt x="3001739" y="403030"/>
                  <a:pt x="3014662" y="414337"/>
                </a:cubicBezTo>
                <a:cubicBezTo>
                  <a:pt x="3040508" y="436952"/>
                  <a:pt x="3100387" y="471487"/>
                  <a:pt x="3100387" y="471487"/>
                </a:cubicBezTo>
                <a:cubicBezTo>
                  <a:pt x="3169202" y="464606"/>
                  <a:pt x="3246165" y="461603"/>
                  <a:pt x="3314700" y="442912"/>
                </a:cubicBezTo>
                <a:cubicBezTo>
                  <a:pt x="3399138" y="419883"/>
                  <a:pt x="3380843" y="433919"/>
                  <a:pt x="3414712" y="400050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A7C8598B-7D08-7C46-8F2F-6DA9FC34C08C}"/>
              </a:ext>
            </a:extLst>
          </p:cNvPr>
          <p:cNvCxnSpPr>
            <a:cxnSpLocks/>
          </p:cNvCxnSpPr>
          <p:nvPr/>
        </p:nvCxnSpPr>
        <p:spPr>
          <a:xfrm flipV="1">
            <a:off x="7818751" y="2557378"/>
            <a:ext cx="3457575" cy="1943613"/>
          </a:xfrm>
          <a:prstGeom prst="curvedConnector3">
            <a:avLst/>
          </a:prstGeom>
          <a:ln w="38100" cmpd="sng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66C86822-8C79-DD4A-81CE-67A4C62E4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4179" y="4345254"/>
            <a:ext cx="495300" cy="2413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8A6883F-9319-5B41-A467-751D7AD4EF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4978" y="2123469"/>
            <a:ext cx="596900" cy="2794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99FA26C-57C6-B74C-9E8E-3B70A82B86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8847" y="2308194"/>
            <a:ext cx="685800" cy="3175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42B79D9-DB16-7E40-8227-1926015E4F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4101" y="2799999"/>
            <a:ext cx="685800" cy="317500"/>
          </a:xfrm>
          <a:prstGeom prst="rect">
            <a:avLst/>
          </a:prstGeom>
        </p:spPr>
      </p:pic>
      <p:sp>
        <p:nvSpPr>
          <p:cNvPr id="52" name="Title 1">
            <a:extLst>
              <a:ext uri="{FF2B5EF4-FFF2-40B4-BE49-F238E27FC236}">
                <a16:creationId xmlns:a16="http://schemas.microsoft.com/office/drawing/2014/main" id="{DA7D7365-CE46-2443-8FB5-E79880BC9C24}"/>
              </a:ext>
            </a:extLst>
          </p:cNvPr>
          <p:cNvSpPr txBox="1">
            <a:spLocks/>
          </p:cNvSpPr>
          <p:nvPr/>
        </p:nvSpPr>
        <p:spPr>
          <a:xfrm>
            <a:off x="8294415" y="3145040"/>
            <a:ext cx="288673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.</a:t>
            </a:r>
          </a:p>
          <a:p>
            <a:r>
              <a:rPr lang="en-US" sz="3600" b="1" dirty="0"/>
              <a:t>.</a:t>
            </a:r>
          </a:p>
          <a:p>
            <a:r>
              <a:rPr lang="en-US" sz="3600" b="1" dirty="0"/>
              <a:t>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9C62086-1466-5445-9AE4-4C88254E6C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4101" y="4838829"/>
            <a:ext cx="698500" cy="3175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E539C73-A037-004A-9745-A9C7788684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58508" y="2877344"/>
            <a:ext cx="520700" cy="266700"/>
          </a:xfrm>
          <a:prstGeom prst="rect">
            <a:avLst/>
          </a:prstGeom>
        </p:spPr>
      </p:pic>
      <p:sp>
        <p:nvSpPr>
          <p:cNvPr id="58" name="Title 1">
            <a:extLst>
              <a:ext uri="{FF2B5EF4-FFF2-40B4-BE49-F238E27FC236}">
                <a16:creationId xmlns:a16="http://schemas.microsoft.com/office/drawing/2014/main" id="{F297585C-F747-D948-B44C-6251C6F3269B}"/>
              </a:ext>
            </a:extLst>
          </p:cNvPr>
          <p:cNvSpPr txBox="1">
            <a:spLocks/>
          </p:cNvSpPr>
          <p:nvPr/>
        </p:nvSpPr>
        <p:spPr>
          <a:xfrm>
            <a:off x="842849" y="1827508"/>
            <a:ext cx="4551482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Transition probability density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EB4710B5-52E9-AC49-ADDC-F9B4B067629B}"/>
              </a:ext>
            </a:extLst>
          </p:cNvPr>
          <p:cNvSpPr txBox="1">
            <a:spLocks/>
          </p:cNvSpPr>
          <p:nvPr/>
        </p:nvSpPr>
        <p:spPr>
          <a:xfrm>
            <a:off x="838200" y="1127648"/>
            <a:ext cx="8588022" cy="6820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Wiener path integral (WPI)            Wiener (1921), Feynman (1948)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EB5A1F-D6EC-7B47-A377-91D257D1ACB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64793" y="2064713"/>
            <a:ext cx="1524000" cy="304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91FC3B-E44C-194F-9C29-85BE4F0B7BB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3907" y="3795464"/>
            <a:ext cx="2489200" cy="8509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D23B7A-2F39-A645-976D-A0FB4542255B}"/>
              </a:ext>
            </a:extLst>
          </p:cNvPr>
          <p:cNvCxnSpPr>
            <a:cxnSpLocks/>
          </p:cNvCxnSpPr>
          <p:nvPr/>
        </p:nvCxnSpPr>
        <p:spPr>
          <a:xfrm flipV="1">
            <a:off x="5587169" y="3195393"/>
            <a:ext cx="0" cy="315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1A21B1DB-621C-B645-860D-1B1D18672278}"/>
              </a:ext>
            </a:extLst>
          </p:cNvPr>
          <p:cNvSpPr txBox="1"/>
          <p:nvPr/>
        </p:nvSpPr>
        <p:spPr>
          <a:xfrm>
            <a:off x="4499394" y="3466073"/>
            <a:ext cx="2313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Lagrangian</a:t>
            </a:r>
            <a:r>
              <a:rPr lang="en-US" dirty="0"/>
              <a:t> functional</a:t>
            </a:r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12CB73A1-7329-2541-A35C-85D74B9A3723}"/>
              </a:ext>
            </a:extLst>
          </p:cNvPr>
          <p:cNvSpPr txBox="1">
            <a:spLocks/>
          </p:cNvSpPr>
          <p:nvPr/>
        </p:nvSpPr>
        <p:spPr>
          <a:xfrm>
            <a:off x="963943" y="4701141"/>
            <a:ext cx="3896156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Determine        by solving:</a:t>
            </a:r>
          </a:p>
        </p:txBody>
      </p:sp>
      <p:sp>
        <p:nvSpPr>
          <p:cNvPr id="60" name="Title 1">
            <a:extLst>
              <a:ext uri="{FF2B5EF4-FFF2-40B4-BE49-F238E27FC236}">
                <a16:creationId xmlns:a16="http://schemas.microsoft.com/office/drawing/2014/main" id="{D1BD2508-F9D9-1243-AAAE-0DBEC8405E10}"/>
              </a:ext>
            </a:extLst>
          </p:cNvPr>
          <p:cNvSpPr txBox="1">
            <a:spLocks/>
          </p:cNvSpPr>
          <p:nvPr/>
        </p:nvSpPr>
        <p:spPr>
          <a:xfrm>
            <a:off x="2387228" y="5235418"/>
            <a:ext cx="3439566" cy="80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Variational problem</a:t>
            </a:r>
          </a:p>
        </p:txBody>
      </p:sp>
      <p:sp>
        <p:nvSpPr>
          <p:cNvPr id="62" name="Title 1">
            <a:extLst>
              <a:ext uri="{FF2B5EF4-FFF2-40B4-BE49-F238E27FC236}">
                <a16:creationId xmlns:a16="http://schemas.microsoft.com/office/drawing/2014/main" id="{B5FBE08C-B2F0-F44B-B097-96A1EB11EE65}"/>
              </a:ext>
            </a:extLst>
          </p:cNvPr>
          <p:cNvSpPr txBox="1">
            <a:spLocks/>
          </p:cNvSpPr>
          <p:nvPr/>
        </p:nvSpPr>
        <p:spPr>
          <a:xfrm>
            <a:off x="2136157" y="5768368"/>
            <a:ext cx="1589011" cy="663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/>
              <a:t>minimize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65D2348-0964-6349-88CB-C8608F62B97C}"/>
              </a:ext>
            </a:extLst>
          </p:cNvPr>
          <p:cNvSpPr/>
          <p:nvPr/>
        </p:nvSpPr>
        <p:spPr>
          <a:xfrm>
            <a:off x="2349125" y="5367870"/>
            <a:ext cx="3477668" cy="1161681"/>
          </a:xfrm>
          <a:prstGeom prst="rect">
            <a:avLst/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E43928B-C5D9-AF4D-B515-60C84FCC3D6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72090" y="5791058"/>
            <a:ext cx="1803400" cy="6096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2205077-2E4C-F84C-83D0-70069D76E88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8710" y="2600776"/>
            <a:ext cx="6057900" cy="914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0F45516-EA24-3943-86B3-2344AF4BF92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74443" y="4951126"/>
            <a:ext cx="228600" cy="190500"/>
          </a:xfrm>
          <a:prstGeom prst="rect">
            <a:avLst/>
          </a:prstGeom>
        </p:spPr>
      </p:pic>
      <p:sp>
        <p:nvSpPr>
          <p:cNvPr id="64" name="Title 1">
            <a:extLst>
              <a:ext uri="{FF2B5EF4-FFF2-40B4-BE49-F238E27FC236}">
                <a16:creationId xmlns:a16="http://schemas.microsoft.com/office/drawing/2014/main" id="{99AC8425-DB9C-CF44-A7D9-5055322B5ADF}"/>
              </a:ext>
            </a:extLst>
          </p:cNvPr>
          <p:cNvSpPr txBox="1">
            <a:spLocks/>
          </p:cNvSpPr>
          <p:nvPr/>
        </p:nvSpPr>
        <p:spPr>
          <a:xfrm>
            <a:off x="7579478" y="5337766"/>
            <a:ext cx="4252399" cy="574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Euler-Lagrange equations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8C969457-80A0-B440-AA87-A7FD66258F33}"/>
              </a:ext>
            </a:extLst>
          </p:cNvPr>
          <p:cNvSpPr txBox="1">
            <a:spLocks/>
          </p:cNvSpPr>
          <p:nvPr/>
        </p:nvSpPr>
        <p:spPr>
          <a:xfrm>
            <a:off x="7580465" y="5946343"/>
            <a:ext cx="4251412" cy="574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Rayleigh-Ritz direct method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C7C202C-B3AD-2843-AE0A-EFB643F1B776}"/>
              </a:ext>
            </a:extLst>
          </p:cNvPr>
          <p:cNvCxnSpPr>
            <a:cxnSpLocks/>
            <a:stCxn id="63" idx="3"/>
            <a:endCxn id="64" idx="1"/>
          </p:cNvCxnSpPr>
          <p:nvPr/>
        </p:nvCxnSpPr>
        <p:spPr>
          <a:xfrm flipV="1">
            <a:off x="5826793" y="5625075"/>
            <a:ext cx="1752685" cy="323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75A6286-FC42-F74D-8227-230A2063EC11}"/>
              </a:ext>
            </a:extLst>
          </p:cNvPr>
          <p:cNvCxnSpPr>
            <a:cxnSpLocks/>
            <a:stCxn id="63" idx="3"/>
            <a:endCxn id="65" idx="1"/>
          </p:cNvCxnSpPr>
          <p:nvPr/>
        </p:nvCxnSpPr>
        <p:spPr>
          <a:xfrm>
            <a:off x="5826793" y="5948711"/>
            <a:ext cx="1753672" cy="284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40A4751-55BB-6F4B-BB6F-40DA25D6389D}"/>
              </a:ext>
            </a:extLst>
          </p:cNvPr>
          <p:cNvSpPr txBox="1"/>
          <p:nvPr/>
        </p:nvSpPr>
        <p:spPr>
          <a:xfrm>
            <a:off x="8738126" y="1875319"/>
            <a:ext cx="126727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State Space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8CAAE-F6EA-6342-B683-796BC3EB3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10</a:t>
            </a:fld>
            <a:endParaRPr lang="en-U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AD87F0D-C998-CB43-987C-2570A01FD626}"/>
              </a:ext>
            </a:extLst>
          </p:cNvPr>
          <p:cNvCxnSpPr>
            <a:cxnSpLocks/>
          </p:cNvCxnSpPr>
          <p:nvPr/>
        </p:nvCxnSpPr>
        <p:spPr>
          <a:xfrm>
            <a:off x="4785299" y="1460905"/>
            <a:ext cx="3842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51E65A-22F5-AD47-9934-C6704112273A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B635198-14B7-8542-8CC6-E645CD8C207B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518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9" grpId="0" animBg="1"/>
      <p:bldP spid="40" grpId="0" animBg="1"/>
      <p:bldP spid="43" grpId="0" animBg="1"/>
      <p:bldP spid="52" grpId="0"/>
      <p:bldP spid="58" grpId="0"/>
      <p:bldP spid="56" grpId="0"/>
      <p:bldP spid="57" grpId="0"/>
      <p:bldP spid="60" grpId="0"/>
      <p:bldP spid="62" grpId="0"/>
      <p:bldP spid="63" grpId="0" animBg="1"/>
      <p:bldP spid="64" grpId="0"/>
      <p:bldP spid="65" grpId="0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4880224-8A64-3446-A37B-178E8CF843DD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WPI technique - Extension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738E5A-0D07-3344-AC0F-5D3C16645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276" y="3199739"/>
            <a:ext cx="4508500" cy="3175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0EA5827-6169-D849-9126-8F01448CE773}"/>
              </a:ext>
            </a:extLst>
          </p:cNvPr>
          <p:cNvSpPr txBox="1">
            <a:spLocks/>
          </p:cNvSpPr>
          <p:nvPr/>
        </p:nvSpPr>
        <p:spPr>
          <a:xfrm>
            <a:off x="980626" y="2708590"/>
            <a:ext cx="2964773" cy="5187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Mechanical oscillator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7AB440B-BFB3-6F48-94C2-EB8080BC7DCA}"/>
              </a:ext>
            </a:extLst>
          </p:cNvPr>
          <p:cNvSpPr txBox="1">
            <a:spLocks/>
          </p:cNvSpPr>
          <p:nvPr/>
        </p:nvSpPr>
        <p:spPr>
          <a:xfrm>
            <a:off x="955226" y="3739492"/>
            <a:ext cx="3225800" cy="5187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Electrical circuit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084C44-01A8-4046-92E3-4A84D5A58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276" y="4251890"/>
            <a:ext cx="1651000" cy="228600"/>
          </a:xfrm>
          <a:prstGeom prst="rect">
            <a:avLst/>
          </a:prstGeom>
        </p:spPr>
      </p:pic>
      <p:sp>
        <p:nvSpPr>
          <p:cNvPr id="9" name="Right Brace 8">
            <a:extLst>
              <a:ext uri="{FF2B5EF4-FFF2-40B4-BE49-F238E27FC236}">
                <a16:creationId xmlns:a16="http://schemas.microsoft.com/office/drawing/2014/main" id="{254D64BF-0443-2B49-B907-D6CB89DF1BB8}"/>
              </a:ext>
            </a:extLst>
          </p:cNvPr>
          <p:cNvSpPr/>
          <p:nvPr/>
        </p:nvSpPr>
        <p:spPr>
          <a:xfrm>
            <a:off x="6798070" y="2831923"/>
            <a:ext cx="152400" cy="1608756"/>
          </a:xfrm>
          <a:prstGeom prst="rightBrace">
            <a:avLst/>
          </a:prstGeom>
          <a:ln w="25400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99281AF-6E39-574C-8FE0-4751C8DFEF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9945" y="3334928"/>
            <a:ext cx="1841500" cy="622300"/>
          </a:xfrm>
          <a:prstGeom prst="rect">
            <a:avLst/>
          </a:prstGeom>
        </p:spPr>
      </p:pic>
      <p:sp>
        <p:nvSpPr>
          <p:cNvPr id="19" name="Right Brace 18">
            <a:extLst>
              <a:ext uri="{FF2B5EF4-FFF2-40B4-BE49-F238E27FC236}">
                <a16:creationId xmlns:a16="http://schemas.microsoft.com/office/drawing/2014/main" id="{90D01B85-5574-F748-A9C1-88F811729096}"/>
              </a:ext>
            </a:extLst>
          </p:cNvPr>
          <p:cNvSpPr/>
          <p:nvPr/>
        </p:nvSpPr>
        <p:spPr>
          <a:xfrm rot="16200000">
            <a:off x="9880983" y="3564794"/>
            <a:ext cx="112839" cy="907998"/>
          </a:xfrm>
          <a:prstGeom prst="rightBrace">
            <a:avLst/>
          </a:prstGeom>
          <a:ln w="25400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46178FF4-0E58-9948-A949-ADF3B5F54EC4}"/>
              </a:ext>
            </a:extLst>
          </p:cNvPr>
          <p:cNvSpPr txBox="1">
            <a:spLocks/>
          </p:cNvSpPr>
          <p:nvPr/>
        </p:nvSpPr>
        <p:spPr>
          <a:xfrm>
            <a:off x="9783668" y="3453846"/>
            <a:ext cx="1029393" cy="453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FF0000"/>
                </a:solidFill>
              </a:rPr>
              <a:t>singular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582EB89-3A31-D14F-80B7-41767BE377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0593" y="3593011"/>
            <a:ext cx="228600" cy="1905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F40E040-1E45-C543-A849-1ABD64D1F654}"/>
              </a:ext>
            </a:extLst>
          </p:cNvPr>
          <p:cNvCxnSpPr>
            <a:cxnSpLocks/>
          </p:cNvCxnSpPr>
          <p:nvPr/>
        </p:nvCxnSpPr>
        <p:spPr>
          <a:xfrm>
            <a:off x="3670296" y="1835389"/>
            <a:ext cx="2743200" cy="61416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18FFFD5-D44B-364B-B895-53516D30534C}"/>
              </a:ext>
            </a:extLst>
          </p:cNvPr>
          <p:cNvCxnSpPr>
            <a:cxnSpLocks/>
          </p:cNvCxnSpPr>
          <p:nvPr/>
        </p:nvCxnSpPr>
        <p:spPr>
          <a:xfrm flipH="1">
            <a:off x="3670296" y="1835389"/>
            <a:ext cx="2743201" cy="61416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itle 1">
            <a:extLst>
              <a:ext uri="{FF2B5EF4-FFF2-40B4-BE49-F238E27FC236}">
                <a16:creationId xmlns:a16="http://schemas.microsoft.com/office/drawing/2014/main" id="{08B0C4A5-75CC-E547-8212-977EEB80859C}"/>
              </a:ext>
            </a:extLst>
          </p:cNvPr>
          <p:cNvSpPr txBox="1">
            <a:spLocks/>
          </p:cNvSpPr>
          <p:nvPr/>
        </p:nvSpPr>
        <p:spPr>
          <a:xfrm>
            <a:off x="8009849" y="1160256"/>
            <a:ext cx="2803212" cy="5187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white noise process</a:t>
            </a: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6C88ED8E-A28F-8E48-93B3-2624DF90BC29}"/>
              </a:ext>
            </a:extLst>
          </p:cNvPr>
          <p:cNvSpPr txBox="1">
            <a:spLocks/>
          </p:cNvSpPr>
          <p:nvPr/>
        </p:nvSpPr>
        <p:spPr>
          <a:xfrm>
            <a:off x="3597135" y="2719878"/>
            <a:ext cx="3225800" cy="5187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rgbClr val="FF0000"/>
                </a:solidFill>
              </a:rPr>
              <a:t> - Underdetermined SDE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538011C6-43E6-5B40-9373-9F8FE9556D7E}"/>
              </a:ext>
            </a:extLst>
          </p:cNvPr>
          <p:cNvSpPr txBox="1">
            <a:spLocks/>
          </p:cNvSpPr>
          <p:nvPr/>
        </p:nvSpPr>
        <p:spPr>
          <a:xfrm>
            <a:off x="2922292" y="3749015"/>
            <a:ext cx="3225800" cy="5187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rgbClr val="FF0000"/>
                </a:solidFill>
              </a:rPr>
              <a:t> - Constraint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F2183B46-1C3B-3A44-9A43-40413BABC7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024" y="5046253"/>
            <a:ext cx="5803900" cy="571500"/>
          </a:xfrm>
          <a:prstGeom prst="rect">
            <a:avLst/>
          </a:prstGeom>
        </p:spPr>
      </p:pic>
      <p:sp>
        <p:nvSpPr>
          <p:cNvPr id="46" name="Title 1">
            <a:extLst>
              <a:ext uri="{FF2B5EF4-FFF2-40B4-BE49-F238E27FC236}">
                <a16:creationId xmlns:a16="http://schemas.microsoft.com/office/drawing/2014/main" id="{C9519E43-1274-8B46-86F4-DC5785483347}"/>
              </a:ext>
            </a:extLst>
          </p:cNvPr>
          <p:cNvSpPr txBox="1">
            <a:spLocks/>
          </p:cNvSpPr>
          <p:nvPr/>
        </p:nvSpPr>
        <p:spPr>
          <a:xfrm>
            <a:off x="7213607" y="4866259"/>
            <a:ext cx="4159015" cy="651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FF0000"/>
                </a:solidFill>
              </a:rPr>
              <a:t>Constrained</a:t>
            </a:r>
            <a:r>
              <a:rPr lang="en-US" sz="2400" b="1" dirty="0"/>
              <a:t> variational problem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091557C-89DF-F04E-A86D-ACD06F2613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48520" y="5332298"/>
            <a:ext cx="2489200" cy="673100"/>
          </a:xfrm>
          <a:prstGeom prst="rect">
            <a:avLst/>
          </a:prstGeom>
        </p:spPr>
      </p:pic>
      <p:sp>
        <p:nvSpPr>
          <p:cNvPr id="49" name="Title 1">
            <a:extLst>
              <a:ext uri="{FF2B5EF4-FFF2-40B4-BE49-F238E27FC236}">
                <a16:creationId xmlns:a16="http://schemas.microsoft.com/office/drawing/2014/main" id="{9ABA8E3B-DEA4-C245-85A4-05CC72D0BE3A}"/>
              </a:ext>
            </a:extLst>
          </p:cNvPr>
          <p:cNvSpPr txBox="1">
            <a:spLocks/>
          </p:cNvSpPr>
          <p:nvPr/>
        </p:nvSpPr>
        <p:spPr>
          <a:xfrm>
            <a:off x="7293655" y="5507576"/>
            <a:ext cx="1380652" cy="432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/>
              <a:t>minimize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B1454567-9563-1146-B154-F1F66AC4638C}"/>
              </a:ext>
            </a:extLst>
          </p:cNvPr>
          <p:cNvSpPr txBox="1">
            <a:spLocks/>
          </p:cNvSpPr>
          <p:nvPr/>
        </p:nvSpPr>
        <p:spPr>
          <a:xfrm>
            <a:off x="6848684" y="5959672"/>
            <a:ext cx="1825623" cy="516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/>
              <a:t>subject to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FDA9FB0C-F284-FB47-8987-B1FB9AD62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4859" y="6103694"/>
            <a:ext cx="1651000" cy="22860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097AF0C1-D1C6-2848-9504-46EAE1960BAC}"/>
              </a:ext>
            </a:extLst>
          </p:cNvPr>
          <p:cNvSpPr/>
          <p:nvPr/>
        </p:nvSpPr>
        <p:spPr>
          <a:xfrm>
            <a:off x="7175505" y="4946074"/>
            <a:ext cx="4197117" cy="1530243"/>
          </a:xfrm>
          <a:prstGeom prst="rect">
            <a:avLst/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B4A911A-AF65-FB4D-93E3-9DD8E10D8546}"/>
              </a:ext>
            </a:extLst>
          </p:cNvPr>
          <p:cNvCxnSpPr>
            <a:cxnSpLocks/>
          </p:cNvCxnSpPr>
          <p:nvPr/>
        </p:nvCxnSpPr>
        <p:spPr>
          <a:xfrm>
            <a:off x="2957210" y="2131539"/>
            <a:ext cx="488957" cy="3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5" name="Content Placeholder 17">
            <a:extLst>
              <a:ext uri="{FF2B5EF4-FFF2-40B4-BE49-F238E27FC236}">
                <a16:creationId xmlns:a16="http://schemas.microsoft.com/office/drawing/2014/main" id="{FE3789BE-4B92-4745-BE5D-C72EFEF047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1003787" y="2002740"/>
            <a:ext cx="1638300" cy="266700"/>
          </a:xfr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5795481-D14E-1940-9F57-7030D2981F9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98914" y="1842575"/>
            <a:ext cx="2743200" cy="520700"/>
          </a:xfrm>
          <a:prstGeom prst="rect">
            <a:avLst/>
          </a:prstGeom>
        </p:spPr>
      </p:pic>
      <p:sp>
        <p:nvSpPr>
          <p:cNvPr id="48" name="Title 1">
            <a:extLst>
              <a:ext uri="{FF2B5EF4-FFF2-40B4-BE49-F238E27FC236}">
                <a16:creationId xmlns:a16="http://schemas.microsoft.com/office/drawing/2014/main" id="{24A237A6-649F-5D45-BC7B-7D06189485F1}"/>
              </a:ext>
            </a:extLst>
          </p:cNvPr>
          <p:cNvSpPr txBox="1">
            <a:spLocks/>
          </p:cNvSpPr>
          <p:nvPr/>
        </p:nvSpPr>
        <p:spPr>
          <a:xfrm>
            <a:off x="866336" y="1140121"/>
            <a:ext cx="3725484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Governing equations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FA39A8D-453C-A847-8576-CC0A24DB9182}"/>
              </a:ext>
            </a:extLst>
          </p:cNvPr>
          <p:cNvCxnSpPr>
            <a:cxnSpLocks/>
          </p:cNvCxnSpPr>
          <p:nvPr/>
        </p:nvCxnSpPr>
        <p:spPr>
          <a:xfrm flipH="1">
            <a:off x="4175289" y="3199739"/>
            <a:ext cx="2095241" cy="1775596"/>
          </a:xfrm>
          <a:prstGeom prst="straightConnector1">
            <a:avLst/>
          </a:prstGeom>
          <a:ln w="22225"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58D96FE9-2B62-1C49-BEBA-FBFD3D07CE1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40121" y="1684381"/>
            <a:ext cx="4203700" cy="8636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6AF2845-6B97-C94F-AFF3-FACF38F0F8E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52395" y="4143949"/>
            <a:ext cx="4102100" cy="495300"/>
          </a:xfrm>
          <a:prstGeom prst="rect">
            <a:avLst/>
          </a:prstGeom>
        </p:spPr>
      </p:pic>
      <p:sp>
        <p:nvSpPr>
          <p:cNvPr id="57" name="Right Brace 56">
            <a:extLst>
              <a:ext uri="{FF2B5EF4-FFF2-40B4-BE49-F238E27FC236}">
                <a16:creationId xmlns:a16="http://schemas.microsoft.com/office/drawing/2014/main" id="{011C9383-5EBA-7540-B0B0-9B486899A7EF}"/>
              </a:ext>
            </a:extLst>
          </p:cNvPr>
          <p:cNvSpPr/>
          <p:nvPr/>
        </p:nvSpPr>
        <p:spPr>
          <a:xfrm rot="5400000">
            <a:off x="9838598" y="1811943"/>
            <a:ext cx="127592" cy="1644945"/>
          </a:xfrm>
          <a:prstGeom prst="rightBrace">
            <a:avLst/>
          </a:prstGeom>
          <a:ln w="25400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76D6D347-4A69-2141-8856-47B77791CC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1302" y="2828813"/>
            <a:ext cx="228600" cy="190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679346-385F-C043-952C-BF305E6BDF4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59405" y="1286278"/>
            <a:ext cx="495300" cy="2667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C7D216-5525-6B47-BAD5-5F7AD535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2E7F8C2-AE0E-934F-A307-DC76930B179B}" type="slidenum">
              <a:rPr lang="en-US" smtClean="0"/>
              <a:t>11</a:t>
            </a:fld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B0A019A-9900-BC4C-8E3F-DF175F5D0CAA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F4DF1DE-30ED-A842-9F56-F01EBD0850B6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552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 animBg="1"/>
      <p:bldP spid="19" grpId="0" animBg="1"/>
      <p:bldP spid="20" grpId="0"/>
      <p:bldP spid="37" grpId="0"/>
      <p:bldP spid="41" grpId="0"/>
      <p:bldP spid="42" grpId="0"/>
      <p:bldP spid="46" grpId="0"/>
      <p:bldP spid="49" grpId="0"/>
      <p:bldP spid="50" grpId="0"/>
      <p:bldP spid="52" grpId="0" animBg="1"/>
      <p:bldP spid="5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9FD6CDB-68C2-6540-8213-0A8FADB53B71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WPI technique - Extension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D8812780-EBE6-674E-B253-CF91CDD5379B}"/>
              </a:ext>
            </a:extLst>
          </p:cNvPr>
          <p:cNvSpPr txBox="1">
            <a:spLocks/>
          </p:cNvSpPr>
          <p:nvPr/>
        </p:nvSpPr>
        <p:spPr>
          <a:xfrm>
            <a:off x="949755" y="1425838"/>
            <a:ext cx="6968160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Rayleigh-Ritz method and </a:t>
            </a:r>
            <a:r>
              <a:rPr lang="en-US" sz="2400" dirty="0" err="1">
                <a:solidFill>
                  <a:srgbClr val="FF0000"/>
                </a:solidFill>
              </a:rPr>
              <a:t>nullspace</a:t>
            </a:r>
            <a:r>
              <a:rPr lang="en-US" sz="2400" dirty="0"/>
              <a:t> approach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80FED515-8F5B-8245-A085-0F5ADE1491E4}"/>
              </a:ext>
            </a:extLst>
          </p:cNvPr>
          <p:cNvSpPr txBox="1">
            <a:spLocks/>
          </p:cNvSpPr>
          <p:nvPr/>
        </p:nvSpPr>
        <p:spPr>
          <a:xfrm>
            <a:off x="1266607" y="2029747"/>
            <a:ext cx="4222575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Expansion in a </a:t>
            </a:r>
            <a:r>
              <a:rPr lang="en-US" sz="2400" u="sng" dirty="0"/>
              <a:t>polynomial</a:t>
            </a:r>
            <a:r>
              <a:rPr lang="en-US" sz="2400" dirty="0"/>
              <a:t> basis: 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A61F9865-A165-6347-9C2D-36213101E763}"/>
              </a:ext>
            </a:extLst>
          </p:cNvPr>
          <p:cNvSpPr txBox="1">
            <a:spLocks/>
          </p:cNvSpPr>
          <p:nvPr/>
        </p:nvSpPr>
        <p:spPr>
          <a:xfrm>
            <a:off x="1266606" y="3341068"/>
            <a:ext cx="8265829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Constraint:</a:t>
            </a:r>
            <a:r>
              <a:rPr lang="en-US" sz="2400" dirty="0"/>
              <a:t> </a:t>
            </a:r>
            <a:r>
              <a:rPr lang="en-US" sz="2400" u="sng" dirty="0"/>
              <a:t>polynomial</a:t>
            </a:r>
            <a:r>
              <a:rPr lang="en-US" sz="2400" dirty="0"/>
              <a:t> function of  , linear in 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D30B0CC-829F-7645-93FE-0E641FA3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599" y="2079069"/>
            <a:ext cx="2501900" cy="622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4B338FD-B4DB-7A44-81C5-73A7EBB86F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229" y="3614551"/>
            <a:ext cx="127000" cy="127000"/>
          </a:xfrm>
          <a:prstGeom prst="rect">
            <a:avLst/>
          </a:prstGeom>
        </p:spPr>
      </p:pic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E34C1F1B-F359-DF42-9D19-8917FE0AD7F8}"/>
              </a:ext>
            </a:extLst>
          </p:cNvPr>
          <p:cNvCxnSpPr>
            <a:cxnSpLocks/>
          </p:cNvCxnSpPr>
          <p:nvPr/>
        </p:nvCxnSpPr>
        <p:spPr>
          <a:xfrm>
            <a:off x="7140882" y="3662045"/>
            <a:ext cx="4013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02886795-DC76-F843-97B6-D964E89E34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1032" y="3560156"/>
            <a:ext cx="1244600" cy="190500"/>
          </a:xfrm>
          <a:prstGeom prst="rect">
            <a:avLst/>
          </a:prstGeom>
        </p:spPr>
      </p:pic>
      <p:sp>
        <p:nvSpPr>
          <p:cNvPr id="68" name="Title 1">
            <a:extLst>
              <a:ext uri="{FF2B5EF4-FFF2-40B4-BE49-F238E27FC236}">
                <a16:creationId xmlns:a16="http://schemas.microsoft.com/office/drawing/2014/main" id="{B9E5CCC3-DFC5-8E4B-826C-3922699580F2}"/>
              </a:ext>
            </a:extLst>
          </p:cNvPr>
          <p:cNvSpPr txBox="1">
            <a:spLocks/>
          </p:cNvSpPr>
          <p:nvPr/>
        </p:nvSpPr>
        <p:spPr>
          <a:xfrm>
            <a:off x="1266606" y="2761719"/>
            <a:ext cx="4574367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Functional            : </a:t>
            </a:r>
            <a:r>
              <a:rPr lang="en-US" sz="2400" dirty="0"/>
              <a:t>function          of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D4A052E-EB48-284B-B00A-D2EEE3B1FB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21278" y="2954107"/>
            <a:ext cx="698500" cy="2540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9975EF49-092E-8A4B-BA1F-A7FD1C20EA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81044" y="3584762"/>
            <a:ext cx="88900" cy="16510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A356491D-A848-B64C-8331-D3FB89DABE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71634" y="2966633"/>
            <a:ext cx="419100" cy="254000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6AF47E8A-BDA9-F74D-B2E9-9214C81EB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3973" y="3042659"/>
            <a:ext cx="127000" cy="127000"/>
          </a:xfrm>
          <a:prstGeom prst="rect">
            <a:avLst/>
          </a:prstGeom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EB937A1B-018A-A243-A2B0-A3565A0FFFED}"/>
              </a:ext>
            </a:extLst>
          </p:cNvPr>
          <p:cNvCxnSpPr>
            <a:cxnSpLocks/>
          </p:cNvCxnSpPr>
          <p:nvPr/>
        </p:nvCxnSpPr>
        <p:spPr>
          <a:xfrm>
            <a:off x="5975113" y="3081107"/>
            <a:ext cx="1133596" cy="12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2" name="Picture 81">
            <a:extLst>
              <a:ext uri="{FF2B5EF4-FFF2-40B4-BE49-F238E27FC236}">
                <a16:creationId xmlns:a16="http://schemas.microsoft.com/office/drawing/2014/main" id="{DCC3E004-0490-8843-BD5C-F063F92D0C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64125" y="2975129"/>
            <a:ext cx="419100" cy="25400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CC2843C1-D119-0C48-AC8A-3B0A7DDECE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54592" y="2950056"/>
            <a:ext cx="1028700" cy="495300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79EE1897-B361-F24A-A6ED-9578C6F93CB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54186" y="3566735"/>
            <a:ext cx="1181100" cy="241300"/>
          </a:xfrm>
          <a:prstGeom prst="rect">
            <a:avLst/>
          </a:prstGeom>
        </p:spPr>
      </p:pic>
      <p:sp>
        <p:nvSpPr>
          <p:cNvPr id="89" name="Right Brace 88">
            <a:extLst>
              <a:ext uri="{FF2B5EF4-FFF2-40B4-BE49-F238E27FC236}">
                <a16:creationId xmlns:a16="http://schemas.microsoft.com/office/drawing/2014/main" id="{095CB9C2-4A7B-A744-B8EB-FE159302DC9F}"/>
              </a:ext>
            </a:extLst>
          </p:cNvPr>
          <p:cNvSpPr/>
          <p:nvPr/>
        </p:nvSpPr>
        <p:spPr>
          <a:xfrm>
            <a:off x="9079797" y="2994350"/>
            <a:ext cx="91258" cy="749938"/>
          </a:xfrm>
          <a:prstGeom prst="rightBrace">
            <a:avLst/>
          </a:prstGeom>
          <a:ln w="25400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itle 1">
            <a:extLst>
              <a:ext uri="{FF2B5EF4-FFF2-40B4-BE49-F238E27FC236}">
                <a16:creationId xmlns:a16="http://schemas.microsoft.com/office/drawing/2014/main" id="{0ACF2258-82F3-DB4F-9125-90027A1900BF}"/>
              </a:ext>
            </a:extLst>
          </p:cNvPr>
          <p:cNvSpPr txBox="1">
            <a:spLocks/>
          </p:cNvSpPr>
          <p:nvPr/>
        </p:nvSpPr>
        <p:spPr>
          <a:xfrm>
            <a:off x="1344577" y="4902986"/>
            <a:ext cx="5541890" cy="80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Unconstrained variational problem</a:t>
            </a:r>
          </a:p>
        </p:txBody>
      </p:sp>
      <p:sp>
        <p:nvSpPr>
          <p:cNvPr id="97" name="Title 1">
            <a:extLst>
              <a:ext uri="{FF2B5EF4-FFF2-40B4-BE49-F238E27FC236}">
                <a16:creationId xmlns:a16="http://schemas.microsoft.com/office/drawing/2014/main" id="{2EC7CB55-833C-E847-82BD-080D92247A07}"/>
              </a:ext>
            </a:extLst>
          </p:cNvPr>
          <p:cNvSpPr txBox="1">
            <a:spLocks/>
          </p:cNvSpPr>
          <p:nvPr/>
        </p:nvSpPr>
        <p:spPr>
          <a:xfrm>
            <a:off x="880366" y="5365408"/>
            <a:ext cx="1782619" cy="80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/>
              <a:t>minimize</a:t>
            </a:r>
          </a:p>
        </p:txBody>
      </p:sp>
      <p:sp>
        <p:nvSpPr>
          <p:cNvPr id="98" name="Title 1">
            <a:extLst>
              <a:ext uri="{FF2B5EF4-FFF2-40B4-BE49-F238E27FC236}">
                <a16:creationId xmlns:a16="http://schemas.microsoft.com/office/drawing/2014/main" id="{2583A50A-F216-E449-A3D4-CE027337A62F}"/>
              </a:ext>
            </a:extLst>
          </p:cNvPr>
          <p:cNvSpPr txBox="1">
            <a:spLocks/>
          </p:cNvSpPr>
          <p:nvPr/>
        </p:nvSpPr>
        <p:spPr>
          <a:xfrm>
            <a:off x="5567152" y="5357453"/>
            <a:ext cx="1294364" cy="80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/>
              <a:t>where</a:t>
            </a:r>
          </a:p>
        </p:txBody>
      </p:sp>
      <p:pic>
        <p:nvPicPr>
          <p:cNvPr id="99" name="Picture 98">
            <a:extLst>
              <a:ext uri="{FF2B5EF4-FFF2-40B4-BE49-F238E27FC236}">
                <a16:creationId xmlns:a16="http://schemas.microsoft.com/office/drawing/2014/main" id="{BE353759-40A5-8442-964D-1F6862286C5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49352" y="5426842"/>
            <a:ext cx="2717800" cy="673100"/>
          </a:xfrm>
          <a:prstGeom prst="rect">
            <a:avLst/>
          </a:prstGeom>
        </p:spPr>
      </p:pic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2945B295-268A-D846-988A-8493A3DB2155}"/>
              </a:ext>
            </a:extLst>
          </p:cNvPr>
          <p:cNvCxnSpPr>
            <a:cxnSpLocks/>
            <a:stCxn id="101" idx="2"/>
          </p:cNvCxnSpPr>
          <p:nvPr/>
        </p:nvCxnSpPr>
        <p:spPr>
          <a:xfrm flipH="1">
            <a:off x="9610405" y="5281931"/>
            <a:ext cx="136252" cy="350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Title 1">
            <a:extLst>
              <a:ext uri="{FF2B5EF4-FFF2-40B4-BE49-F238E27FC236}">
                <a16:creationId xmlns:a16="http://schemas.microsoft.com/office/drawing/2014/main" id="{43B75E19-F712-3341-A4A1-D6110543769D}"/>
              </a:ext>
            </a:extLst>
          </p:cNvPr>
          <p:cNvSpPr txBox="1">
            <a:spLocks/>
          </p:cNvSpPr>
          <p:nvPr/>
        </p:nvSpPr>
        <p:spPr>
          <a:xfrm>
            <a:off x="8593262" y="4902986"/>
            <a:ext cx="2306790" cy="3789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Lagrange multiplier</a:t>
            </a: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C701731D-0995-374C-A24D-9D9E7C13DE6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66086" y="5632327"/>
            <a:ext cx="4140200" cy="279400"/>
          </a:xfrm>
          <a:prstGeom prst="rect">
            <a:avLst/>
          </a:prstGeom>
        </p:spPr>
      </p:pic>
      <p:sp>
        <p:nvSpPr>
          <p:cNvPr id="103" name="Title 1">
            <a:extLst>
              <a:ext uri="{FF2B5EF4-FFF2-40B4-BE49-F238E27FC236}">
                <a16:creationId xmlns:a16="http://schemas.microsoft.com/office/drawing/2014/main" id="{E48FF5D4-D832-184A-B3D0-9E2086BDDF04}"/>
              </a:ext>
            </a:extLst>
          </p:cNvPr>
          <p:cNvSpPr txBox="1">
            <a:spLocks/>
          </p:cNvSpPr>
          <p:nvPr/>
        </p:nvSpPr>
        <p:spPr>
          <a:xfrm>
            <a:off x="1027725" y="4434701"/>
            <a:ext cx="6968160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Euler-Lagrange equations and </a:t>
            </a:r>
            <a:r>
              <a:rPr lang="en-US" sz="2400" dirty="0">
                <a:solidFill>
                  <a:srgbClr val="FF0000"/>
                </a:solidFill>
              </a:rPr>
              <a:t>Lagrange multipliers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C7EF42DB-BC82-074F-900B-FAF02F0C9663}"/>
              </a:ext>
            </a:extLst>
          </p:cNvPr>
          <p:cNvSpPr txBox="1">
            <a:spLocks/>
          </p:cNvSpPr>
          <p:nvPr/>
        </p:nvSpPr>
        <p:spPr>
          <a:xfrm>
            <a:off x="7179109" y="2761719"/>
            <a:ext cx="1516653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minimize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0956330-675D-2946-AF24-4E5CA42D7609}"/>
              </a:ext>
            </a:extLst>
          </p:cNvPr>
          <p:cNvSpPr/>
          <p:nvPr/>
        </p:nvSpPr>
        <p:spPr>
          <a:xfrm>
            <a:off x="7117962" y="2836177"/>
            <a:ext cx="1961835" cy="1132005"/>
          </a:xfrm>
          <a:prstGeom prst="rect">
            <a:avLst/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2E6B68-0F1E-1247-BBC2-9CBC50177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12</a:t>
            </a:fld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3F72C2C-DB92-5C48-A2F2-00A0DF4E9D02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BC6A21A-6DFE-4D48-8995-6EF7BEC8B18B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7175398F-B276-6D48-B416-32831B42F05E}"/>
              </a:ext>
            </a:extLst>
          </p:cNvPr>
          <p:cNvSpPr/>
          <p:nvPr/>
        </p:nvSpPr>
        <p:spPr>
          <a:xfrm>
            <a:off x="7877735" y="141062"/>
            <a:ext cx="4197117" cy="153024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itle 1">
            <a:extLst>
              <a:ext uri="{FF2B5EF4-FFF2-40B4-BE49-F238E27FC236}">
                <a16:creationId xmlns:a16="http://schemas.microsoft.com/office/drawing/2014/main" id="{9D89325A-1772-4C45-A743-FBD122B02E90}"/>
              </a:ext>
            </a:extLst>
          </p:cNvPr>
          <p:cNvSpPr txBox="1">
            <a:spLocks/>
          </p:cNvSpPr>
          <p:nvPr/>
        </p:nvSpPr>
        <p:spPr>
          <a:xfrm>
            <a:off x="7915837" y="61247"/>
            <a:ext cx="4159015" cy="651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FF0000"/>
                </a:solidFill>
              </a:rPr>
              <a:t>Constrained</a:t>
            </a:r>
            <a:r>
              <a:rPr lang="en-US" sz="2400" b="1" dirty="0"/>
              <a:t> variational problem</a:t>
            </a:r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id="{A8C331F9-8E75-F348-AF4E-A4EF2049383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50750" y="527286"/>
            <a:ext cx="2489200" cy="673100"/>
          </a:xfrm>
          <a:prstGeom prst="rect">
            <a:avLst/>
          </a:prstGeom>
        </p:spPr>
      </p:pic>
      <p:sp>
        <p:nvSpPr>
          <p:cNvPr id="92" name="Title 1">
            <a:extLst>
              <a:ext uri="{FF2B5EF4-FFF2-40B4-BE49-F238E27FC236}">
                <a16:creationId xmlns:a16="http://schemas.microsoft.com/office/drawing/2014/main" id="{34FEC082-7DC9-7748-BE5E-11CE665E55A7}"/>
              </a:ext>
            </a:extLst>
          </p:cNvPr>
          <p:cNvSpPr txBox="1">
            <a:spLocks/>
          </p:cNvSpPr>
          <p:nvPr/>
        </p:nvSpPr>
        <p:spPr>
          <a:xfrm>
            <a:off x="7995885" y="702564"/>
            <a:ext cx="1380652" cy="432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/>
              <a:t>minimize</a:t>
            </a:r>
          </a:p>
        </p:txBody>
      </p:sp>
      <p:sp>
        <p:nvSpPr>
          <p:cNvPr id="93" name="Title 1">
            <a:extLst>
              <a:ext uri="{FF2B5EF4-FFF2-40B4-BE49-F238E27FC236}">
                <a16:creationId xmlns:a16="http://schemas.microsoft.com/office/drawing/2014/main" id="{2D9FB884-465E-F447-8BAB-447BBCFC153A}"/>
              </a:ext>
            </a:extLst>
          </p:cNvPr>
          <p:cNvSpPr txBox="1">
            <a:spLocks/>
          </p:cNvSpPr>
          <p:nvPr/>
        </p:nvSpPr>
        <p:spPr>
          <a:xfrm>
            <a:off x="7550914" y="1154660"/>
            <a:ext cx="1825623" cy="516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/>
              <a:t>subject to</a:t>
            </a:r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2BCB019E-9499-3A47-A890-8809BA960DC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457089" y="1298682"/>
            <a:ext cx="16510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510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50" grpId="0"/>
      <p:bldP spid="51" grpId="0"/>
      <p:bldP spid="68" grpId="0"/>
      <p:bldP spid="89" grpId="0" animBg="1"/>
      <p:bldP spid="96" grpId="0"/>
      <p:bldP spid="97" grpId="0"/>
      <p:bldP spid="98" grpId="0"/>
      <p:bldP spid="101" grpId="0"/>
      <p:bldP spid="103" grpId="0"/>
      <p:bldP spid="36" grpId="0"/>
      <p:bldP spid="37" grpId="0" animBg="1"/>
      <p:bldP spid="95" grpId="0" animBg="1"/>
      <p:bldP spid="90" grpId="0"/>
      <p:bldP spid="92" grpId="0"/>
      <p:bldP spid="9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13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1" y="127104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51" y="1887043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Vibration Energy Harvesting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63034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3D55D39-D4DE-1444-87A4-6BFDD52FB089}"/>
              </a:ext>
            </a:extLst>
          </p:cNvPr>
          <p:cNvSpPr txBox="1">
            <a:spLocks/>
          </p:cNvSpPr>
          <p:nvPr/>
        </p:nvSpPr>
        <p:spPr>
          <a:xfrm>
            <a:off x="1490408" y="2336588"/>
            <a:ext cx="8934148" cy="802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Modelling aspects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 Optimization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E8419FA-8127-A04D-BA66-BDD3B7815970}"/>
              </a:ext>
            </a:extLst>
          </p:cNvPr>
          <p:cNvSpPr txBox="1">
            <a:spLocks/>
          </p:cNvSpPr>
          <p:nvPr/>
        </p:nvSpPr>
        <p:spPr>
          <a:xfrm>
            <a:off x="1490408" y="3884035"/>
            <a:ext cx="8934148" cy="774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Standard formulation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Modification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50DBF23-DE59-CE49-ACC9-76CEEC2F4BF7}"/>
              </a:ext>
            </a:extLst>
          </p:cNvPr>
          <p:cNvSpPr txBox="1">
            <a:spLocks/>
          </p:cNvSpPr>
          <p:nvPr/>
        </p:nvSpPr>
        <p:spPr>
          <a:xfrm>
            <a:off x="1088626" y="4874875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Numerical Results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88626" y="555999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0883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3F0917-0BD7-1E46-8424-B66EAE1CB347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Numerical results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65C2CE2D-6896-384D-9C0E-745BF28E60CC}"/>
              </a:ext>
            </a:extLst>
          </p:cNvPr>
          <p:cNvSpPr txBox="1">
            <a:spLocks/>
          </p:cNvSpPr>
          <p:nvPr/>
        </p:nvSpPr>
        <p:spPr>
          <a:xfrm>
            <a:off x="838200" y="1164631"/>
            <a:ext cx="3458227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Transition PDF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4B0816-E90C-9840-A65B-B480FDADE83C}"/>
              </a:ext>
            </a:extLst>
          </p:cNvPr>
          <p:cNvCxnSpPr>
            <a:cxnSpLocks/>
          </p:cNvCxnSpPr>
          <p:nvPr/>
        </p:nvCxnSpPr>
        <p:spPr>
          <a:xfrm>
            <a:off x="7107438" y="2006663"/>
            <a:ext cx="11221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27C0B9F5-771C-074A-9F53-5C01833224C0}"/>
              </a:ext>
            </a:extLst>
          </p:cNvPr>
          <p:cNvSpPr txBox="1">
            <a:spLocks/>
          </p:cNvSpPr>
          <p:nvPr/>
        </p:nvSpPr>
        <p:spPr>
          <a:xfrm>
            <a:off x="8066414" y="1131164"/>
            <a:ext cx="4125586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Stationary joint response PDF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C5130C-23DA-074F-9406-45B53A6FE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464" y="1804997"/>
            <a:ext cx="1066800" cy="3048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E91E04D-9A77-9845-8BC6-03267ACBF17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4563569"/>
            <a:ext cx="7315200" cy="21945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78E3BD8-6BCB-3E46-A5F0-A420E1D3FBBE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059085" y="2420307"/>
            <a:ext cx="7315200" cy="2194560"/>
          </a:xfrm>
          <a:prstGeom prst="rect">
            <a:avLst/>
          </a:prstGeom>
        </p:spPr>
      </p:pic>
      <p:sp>
        <p:nvSpPr>
          <p:cNvPr id="43" name="Title 1">
            <a:extLst>
              <a:ext uri="{FF2B5EF4-FFF2-40B4-BE49-F238E27FC236}">
                <a16:creationId xmlns:a16="http://schemas.microsoft.com/office/drawing/2014/main" id="{2032E912-8A74-FA4A-A92E-0FE87FBDCEA7}"/>
              </a:ext>
            </a:extLst>
          </p:cNvPr>
          <p:cNvSpPr txBox="1">
            <a:spLocks/>
          </p:cNvSpPr>
          <p:nvPr/>
        </p:nvSpPr>
        <p:spPr>
          <a:xfrm>
            <a:off x="838200" y="2368010"/>
            <a:ext cx="2756770" cy="6419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Linear Harvester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0F0710-2C2E-5B48-BCDD-425B117E80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8880" y="4289321"/>
            <a:ext cx="1651000" cy="2286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8079ADA-7964-EC49-8145-FA7666E7EE6A}"/>
              </a:ext>
            </a:extLst>
          </p:cNvPr>
          <p:cNvCxnSpPr>
            <a:cxnSpLocks/>
          </p:cNvCxnSpPr>
          <p:nvPr/>
        </p:nvCxnSpPr>
        <p:spPr>
          <a:xfrm flipV="1">
            <a:off x="1840675" y="3596779"/>
            <a:ext cx="1109205" cy="583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D16F4E1-5619-F54D-996C-C4C205E238EA}"/>
              </a:ext>
            </a:extLst>
          </p:cNvPr>
          <p:cNvCxnSpPr>
            <a:cxnSpLocks/>
          </p:cNvCxnSpPr>
          <p:nvPr/>
        </p:nvCxnSpPr>
        <p:spPr>
          <a:xfrm>
            <a:off x="1840675" y="4563569"/>
            <a:ext cx="1173553" cy="802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643F92E7-F182-3D40-A1D5-0F06B6D541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2264" y="5365793"/>
            <a:ext cx="622300" cy="1778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8A2B089-6BD7-DD45-BE61-66380C340E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14228" y="3311803"/>
            <a:ext cx="812800" cy="1778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4276C91-354C-0643-AD06-5D2013A5C0F7}"/>
              </a:ext>
            </a:extLst>
          </p:cNvPr>
          <p:cNvSpPr txBox="1"/>
          <p:nvPr/>
        </p:nvSpPr>
        <p:spPr>
          <a:xfrm>
            <a:off x="665018" y="24344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73D88B-67D7-D843-BC7E-384E7F2F2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14</a:t>
            </a:fld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4616504-199B-FC40-8A64-6C89714ABB47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39B2D90-C967-E04F-A22F-818BFF3E82C3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308FABEC-7AB9-F248-88E9-BE77122F3F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91846" y="1617938"/>
            <a:ext cx="54356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4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181366E-FA99-4747-BB1E-2462FDF1DD9C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FA448DF-DF3E-5549-9ECB-FEE850FBBFBE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6F63A18B-EE35-694A-8D79-4C620877F598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Numerical results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D1D5ECB-C656-744E-ACAD-7F10C92F08EE}"/>
              </a:ext>
            </a:extLst>
          </p:cNvPr>
          <p:cNvSpPr txBox="1">
            <a:spLocks/>
          </p:cNvSpPr>
          <p:nvPr/>
        </p:nvSpPr>
        <p:spPr>
          <a:xfrm>
            <a:off x="838200" y="1055171"/>
            <a:ext cx="3458227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Nonlinear harvester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AACA96-2717-BD42-AB88-2B08206E5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7678" y="434990"/>
            <a:ext cx="6566857" cy="25711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4A12E7-1AAA-714A-90AC-E6D8348F1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116" y="2981136"/>
            <a:ext cx="9182100" cy="3688017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0C41461C-AE8A-114B-A81A-BD5C6F47F162}"/>
              </a:ext>
            </a:extLst>
          </p:cNvPr>
          <p:cNvSpPr txBox="1">
            <a:spLocks/>
          </p:cNvSpPr>
          <p:nvPr/>
        </p:nvSpPr>
        <p:spPr>
          <a:xfrm>
            <a:off x="3531451" y="3459036"/>
            <a:ext cx="713462" cy="483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/>
              <a:t>MCS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4EFE525-6B0D-3045-A9F2-764CA05EF95F}"/>
              </a:ext>
            </a:extLst>
          </p:cNvPr>
          <p:cNvSpPr txBox="1">
            <a:spLocks/>
          </p:cNvSpPr>
          <p:nvPr/>
        </p:nvSpPr>
        <p:spPr>
          <a:xfrm>
            <a:off x="2418723" y="4910520"/>
            <a:ext cx="788095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WPI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E856C68-0CC5-1043-A058-5EF2BF9F58F7}"/>
              </a:ext>
            </a:extLst>
          </p:cNvPr>
          <p:cNvSpPr txBox="1">
            <a:spLocks/>
          </p:cNvSpPr>
          <p:nvPr/>
        </p:nvSpPr>
        <p:spPr>
          <a:xfrm>
            <a:off x="2198212" y="3864595"/>
            <a:ext cx="1639866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/>
              <a:t>statistical linearization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4C64712-2FB9-3045-9EEA-7A929FA641D7}"/>
              </a:ext>
            </a:extLst>
          </p:cNvPr>
          <p:cNvCxnSpPr>
            <a:cxnSpLocks/>
          </p:cNvCxnSpPr>
          <p:nvPr/>
        </p:nvCxnSpPr>
        <p:spPr>
          <a:xfrm>
            <a:off x="4179717" y="3700950"/>
            <a:ext cx="309714" cy="163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D15BA9A-46AE-A64F-9964-A0FCE6A6E519}"/>
              </a:ext>
            </a:extLst>
          </p:cNvPr>
          <p:cNvCxnSpPr>
            <a:cxnSpLocks/>
          </p:cNvCxnSpPr>
          <p:nvPr/>
        </p:nvCxnSpPr>
        <p:spPr>
          <a:xfrm>
            <a:off x="3636467" y="4389764"/>
            <a:ext cx="309714" cy="163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36BD30B-A0A8-C94E-A314-004308FF29EC}"/>
              </a:ext>
            </a:extLst>
          </p:cNvPr>
          <p:cNvCxnSpPr>
            <a:cxnSpLocks/>
          </p:cNvCxnSpPr>
          <p:nvPr/>
        </p:nvCxnSpPr>
        <p:spPr>
          <a:xfrm>
            <a:off x="3051961" y="5341589"/>
            <a:ext cx="309714" cy="163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E5D4DE74-377C-FF4A-95EB-7788A8D1001F}"/>
              </a:ext>
            </a:extLst>
          </p:cNvPr>
          <p:cNvSpPr txBox="1">
            <a:spLocks/>
          </p:cNvSpPr>
          <p:nvPr/>
        </p:nvSpPr>
        <p:spPr>
          <a:xfrm>
            <a:off x="838199" y="1590533"/>
            <a:ext cx="3458227" cy="15303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Statistical linearization: </a:t>
            </a:r>
            <a:r>
              <a:rPr lang="en-US" sz="2400" dirty="0">
                <a:solidFill>
                  <a:srgbClr val="FF0000"/>
                </a:solidFill>
              </a:rPr>
              <a:t>inaccurate probability of failure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258EBAC-7748-2441-93B7-C6F309311368}"/>
              </a:ext>
            </a:extLst>
          </p:cNvPr>
          <p:cNvSpPr/>
          <p:nvPr/>
        </p:nvSpPr>
        <p:spPr>
          <a:xfrm rot="19875561">
            <a:off x="2576528" y="5664001"/>
            <a:ext cx="883235" cy="463127"/>
          </a:xfrm>
          <a:prstGeom prst="ellipse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38341AA-C8FD-2D45-BF7E-3D430436FEDA}"/>
              </a:ext>
            </a:extLst>
          </p:cNvPr>
          <p:cNvSpPr/>
          <p:nvPr/>
        </p:nvSpPr>
        <p:spPr>
          <a:xfrm rot="1893494">
            <a:off x="5045694" y="5615084"/>
            <a:ext cx="980227" cy="660072"/>
          </a:xfrm>
          <a:prstGeom prst="ellipse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89329C4-727A-9947-98C5-5F7C4C7A0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2893" y="2559823"/>
            <a:ext cx="292100" cy="2921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6E844C-CB55-C346-A75D-9EE4C9822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2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20" grpId="0"/>
      <p:bldP spid="21" grpId="0" animBg="1"/>
      <p:bldP spid="2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110C774-421E-474F-AB0A-B0D9C9604EAC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Numerical results – Optimum design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2E9258-33F8-9142-B09E-19C36F851DE8}"/>
              </a:ext>
            </a:extLst>
          </p:cNvPr>
          <p:cNvSpPr txBox="1">
            <a:spLocks/>
          </p:cNvSpPr>
          <p:nvPr/>
        </p:nvSpPr>
        <p:spPr>
          <a:xfrm>
            <a:off x="950935" y="1195755"/>
            <a:ext cx="10785953" cy="971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Design of nonlinear energy harvester for </a:t>
            </a:r>
            <a:r>
              <a:rPr lang="en-US" sz="2400" u="sng" dirty="0"/>
              <a:t>maximum mean harvested power</a:t>
            </a:r>
            <a:r>
              <a:rPr lang="en-US" sz="2400" dirty="0"/>
              <a:t> </a:t>
            </a:r>
            <a:r>
              <a:rPr lang="en-US" sz="2400" b="1" dirty="0"/>
              <a:t>and </a:t>
            </a:r>
            <a:r>
              <a:rPr lang="en-US" sz="2400" u="sng" dirty="0"/>
              <a:t>constrained probability of failure.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86508D0-2627-3645-B581-5A17ACC218E4}"/>
              </a:ext>
            </a:extLst>
          </p:cNvPr>
          <p:cNvSpPr txBox="1">
            <a:spLocks/>
          </p:cNvSpPr>
          <p:nvPr/>
        </p:nvSpPr>
        <p:spPr>
          <a:xfrm>
            <a:off x="950934" y="2154539"/>
            <a:ext cx="10785953" cy="823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This is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EA8429-89A3-9343-88CA-3B9F9AEB8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198" y="3544155"/>
            <a:ext cx="9159423" cy="314633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189BB72-771C-344B-B07A-827AB4A108AA}"/>
              </a:ext>
            </a:extLst>
          </p:cNvPr>
          <p:cNvSpPr txBox="1">
            <a:spLocks/>
          </p:cNvSpPr>
          <p:nvPr/>
        </p:nvSpPr>
        <p:spPr>
          <a:xfrm>
            <a:off x="969723" y="2855224"/>
            <a:ext cx="10785953" cy="823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Full grid using </a:t>
            </a:r>
            <a:r>
              <a:rPr lang="en-US" sz="2400" b="1" dirty="0"/>
              <a:t>statistical linearization</a:t>
            </a:r>
            <a:r>
              <a:rPr lang="en-US" sz="2400" dirty="0"/>
              <a:t>: 10296 objective function evaluations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D0F2A7F-970F-9D49-8E93-9BC408F20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143" y="2357335"/>
            <a:ext cx="4064000" cy="4953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869709-4842-8147-AFA1-4950A5972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16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960573-3DA1-E04E-99D4-362E7B9D0477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5F48B0-3F51-4C46-8AC0-370CB26FED96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2651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C00F0E-5BCD-534A-B53B-E68AF23C6FEC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Numerical results – Optimum design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C4574-32B2-274D-AF46-CC2D0F240C56}"/>
              </a:ext>
            </a:extLst>
          </p:cNvPr>
          <p:cNvSpPr txBox="1">
            <a:spLocks/>
          </p:cNvSpPr>
          <p:nvPr/>
        </p:nvSpPr>
        <p:spPr>
          <a:xfrm>
            <a:off x="898358" y="1090470"/>
            <a:ext cx="10197230" cy="823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Gradient-free optimization algorithm: </a:t>
            </a:r>
            <a:r>
              <a:rPr lang="en-US" sz="2400" b="1" dirty="0"/>
              <a:t>Generalized Pattern Search (GPS)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54BF93-131E-1449-BE05-D1F18D977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745" y="2492678"/>
            <a:ext cx="5673625" cy="42525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2B93AC-8D6F-6442-862B-500CDB47D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802" y="2480383"/>
            <a:ext cx="5663099" cy="418943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811F329-944C-014D-AB1E-EC3853539683}"/>
              </a:ext>
            </a:extLst>
          </p:cNvPr>
          <p:cNvSpPr txBox="1">
            <a:spLocks/>
          </p:cNvSpPr>
          <p:nvPr/>
        </p:nvSpPr>
        <p:spPr>
          <a:xfrm>
            <a:off x="861440" y="1769268"/>
            <a:ext cx="5099135" cy="823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statistical linearization</a:t>
            </a:r>
            <a:r>
              <a:rPr lang="en-US" sz="2400" dirty="0"/>
              <a:t>: 164 evaluations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29B5CCF-7028-8B41-B761-6103677DF1A1}"/>
              </a:ext>
            </a:extLst>
          </p:cNvPr>
          <p:cNvSpPr txBox="1">
            <a:spLocks/>
          </p:cNvSpPr>
          <p:nvPr/>
        </p:nvSpPr>
        <p:spPr>
          <a:xfrm>
            <a:off x="6857615" y="1793905"/>
            <a:ext cx="4290550" cy="823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WPI technique</a:t>
            </a:r>
            <a:r>
              <a:rPr lang="en-US" sz="2400" dirty="0"/>
              <a:t>: 144 evaluations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5D833C-7687-B949-85A2-DE5227E25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17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F963075-A7BC-944E-9214-B9CED50DE380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2FE1596-DF5E-994E-B3A4-D7BCF672514F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107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B6BD86-5BB3-2647-A946-99717D14961A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Numerical results – Optimum design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EFFD12-91F1-BA42-9062-BD6A0943A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305" y="2113150"/>
            <a:ext cx="7295547" cy="433009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8D4CCB1-2684-FA4D-ADCF-C32D81D750BD}"/>
              </a:ext>
            </a:extLst>
          </p:cNvPr>
          <p:cNvSpPr txBox="1">
            <a:spLocks/>
          </p:cNvSpPr>
          <p:nvPr/>
        </p:nvSpPr>
        <p:spPr>
          <a:xfrm>
            <a:off x="975987" y="1083228"/>
            <a:ext cx="10785953" cy="823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Assessment of optimum designs using Monte-Carlo Simulation (50000 realizations)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DDC6D1-37D0-9E4C-9BD6-D1F295B3048C}"/>
              </a:ext>
            </a:extLst>
          </p:cNvPr>
          <p:cNvSpPr/>
          <p:nvPr/>
        </p:nvSpPr>
        <p:spPr>
          <a:xfrm>
            <a:off x="2880986" y="5641576"/>
            <a:ext cx="1691014" cy="801665"/>
          </a:xfrm>
          <a:prstGeom prst="ellipse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5C2DCA-5220-7544-A164-4322FE823902}"/>
              </a:ext>
            </a:extLst>
          </p:cNvPr>
          <p:cNvSpPr/>
          <p:nvPr/>
        </p:nvSpPr>
        <p:spPr>
          <a:xfrm>
            <a:off x="5951950" y="5641576"/>
            <a:ext cx="1691014" cy="801665"/>
          </a:xfrm>
          <a:prstGeom prst="ellipse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4B7B48A-C835-A54F-9000-7A893A8E0822}"/>
              </a:ext>
            </a:extLst>
          </p:cNvPr>
          <p:cNvCxnSpPr>
            <a:cxnSpLocks/>
          </p:cNvCxnSpPr>
          <p:nvPr/>
        </p:nvCxnSpPr>
        <p:spPr>
          <a:xfrm flipV="1">
            <a:off x="7642964" y="5022937"/>
            <a:ext cx="1379950" cy="8267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BDB439FC-701B-734A-B3B9-401F40ECE7D2}"/>
              </a:ext>
            </a:extLst>
          </p:cNvPr>
          <p:cNvSpPr txBox="1">
            <a:spLocks/>
          </p:cNvSpPr>
          <p:nvPr/>
        </p:nvSpPr>
        <p:spPr>
          <a:xfrm>
            <a:off x="9314758" y="4794847"/>
            <a:ext cx="2685176" cy="7055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constraint violation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15176FC-ED0D-D84C-9B62-F8C81FEBEC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081" y="4527277"/>
            <a:ext cx="1244600" cy="3302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37326C4-6930-D24A-9D7B-116F85E6EAE6}"/>
              </a:ext>
            </a:extLst>
          </p:cNvPr>
          <p:cNvSpPr/>
          <p:nvPr/>
        </p:nvSpPr>
        <p:spPr>
          <a:xfrm>
            <a:off x="975987" y="4794847"/>
            <a:ext cx="7884678" cy="18506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BA33A3-282E-DC43-BB16-6B68A6A27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18</a:t>
            </a:fld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1383633-C6BF-FA4A-827F-CCE2962ED93D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133C68-1701-DB4F-831D-1A3443A87D7F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283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 animBg="1"/>
      <p:bldP spid="9" grpId="0" animBg="1"/>
      <p:bldP spid="13" grpId="1"/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19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1" y="127104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51" y="1887043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Vibration Energy Harvesting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63034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3D55D39-D4DE-1444-87A4-6BFDD52FB089}"/>
              </a:ext>
            </a:extLst>
          </p:cNvPr>
          <p:cNvSpPr txBox="1">
            <a:spLocks/>
          </p:cNvSpPr>
          <p:nvPr/>
        </p:nvSpPr>
        <p:spPr>
          <a:xfrm>
            <a:off x="1490408" y="2336588"/>
            <a:ext cx="8934148" cy="802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Modelling aspects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 Optimization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E8419FA-8127-A04D-BA66-BDD3B7815970}"/>
              </a:ext>
            </a:extLst>
          </p:cNvPr>
          <p:cNvSpPr txBox="1">
            <a:spLocks/>
          </p:cNvSpPr>
          <p:nvPr/>
        </p:nvSpPr>
        <p:spPr>
          <a:xfrm>
            <a:off x="1490408" y="3884035"/>
            <a:ext cx="8934148" cy="774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Standard formulation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Modification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50DBF23-DE59-CE49-ACC9-76CEEC2F4BF7}"/>
              </a:ext>
            </a:extLst>
          </p:cNvPr>
          <p:cNvSpPr txBox="1">
            <a:spLocks/>
          </p:cNvSpPr>
          <p:nvPr/>
        </p:nvSpPr>
        <p:spPr>
          <a:xfrm>
            <a:off x="1088626" y="4874875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Numerical Results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88626" y="555999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837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2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1" y="127104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51" y="1887043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Vibration Energy Harvesting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63034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Wiener path integral (WPI) technique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3D55D39-D4DE-1444-87A4-6BFDD52FB089}"/>
              </a:ext>
            </a:extLst>
          </p:cNvPr>
          <p:cNvSpPr txBox="1">
            <a:spLocks/>
          </p:cNvSpPr>
          <p:nvPr/>
        </p:nvSpPr>
        <p:spPr>
          <a:xfrm>
            <a:off x="1490408" y="2336588"/>
            <a:ext cx="8934148" cy="802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Modelling aspects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 Optimization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E8419FA-8127-A04D-BA66-BDD3B7815970}"/>
              </a:ext>
            </a:extLst>
          </p:cNvPr>
          <p:cNvSpPr txBox="1">
            <a:spLocks/>
          </p:cNvSpPr>
          <p:nvPr/>
        </p:nvSpPr>
        <p:spPr>
          <a:xfrm>
            <a:off x="1490408" y="3884035"/>
            <a:ext cx="8934148" cy="774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Standard formulation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Modification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50DBF23-DE59-CE49-ACC9-76CEEC2F4BF7}"/>
              </a:ext>
            </a:extLst>
          </p:cNvPr>
          <p:cNvSpPr txBox="1">
            <a:spLocks/>
          </p:cNvSpPr>
          <p:nvPr/>
        </p:nvSpPr>
        <p:spPr>
          <a:xfrm>
            <a:off x="1088626" y="4874875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Numerical Results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88626" y="555999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525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198CE45-6C0E-D44E-BA71-38EADC2C875F}"/>
              </a:ext>
            </a:extLst>
          </p:cNvPr>
          <p:cNvSpPr txBox="1">
            <a:spLocks/>
          </p:cNvSpPr>
          <p:nvPr/>
        </p:nvSpPr>
        <p:spPr>
          <a:xfrm>
            <a:off x="825674" y="228464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Conclusions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080AA3D-C0DC-E941-8466-4F4635E9292E}"/>
              </a:ext>
            </a:extLst>
          </p:cNvPr>
          <p:cNvSpPr txBox="1">
            <a:spLocks/>
          </p:cNvSpPr>
          <p:nvPr/>
        </p:nvSpPr>
        <p:spPr>
          <a:xfrm>
            <a:off x="897575" y="1103973"/>
            <a:ext cx="10763992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Path integral technique modification to enable the analysis of vibratory energy harvesters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A19D4A-ADA5-904D-BBC5-0917F3078E38}"/>
              </a:ext>
            </a:extLst>
          </p:cNvPr>
          <p:cNvSpPr txBox="1">
            <a:spLocks/>
          </p:cNvSpPr>
          <p:nvPr/>
        </p:nvSpPr>
        <p:spPr>
          <a:xfrm>
            <a:off x="897575" y="1529249"/>
            <a:ext cx="10348357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Formulation of constrained variational problem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8881A0-0BB8-1340-B8D9-D335F6B778CA}"/>
              </a:ext>
            </a:extLst>
          </p:cNvPr>
          <p:cNvSpPr txBox="1">
            <a:spLocks/>
          </p:cNvSpPr>
          <p:nvPr/>
        </p:nvSpPr>
        <p:spPr>
          <a:xfrm>
            <a:off x="1313210" y="1955283"/>
            <a:ext cx="9932722" cy="485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itchFamily="2" charset="2"/>
              <a:buChar char="Ø"/>
            </a:pPr>
            <a:r>
              <a:rPr lang="en-US" sz="2200" dirty="0"/>
              <a:t>E-L equations and </a:t>
            </a:r>
            <a:r>
              <a:rPr lang="en-US" sz="2200" dirty="0">
                <a:solidFill>
                  <a:srgbClr val="FF0000"/>
                </a:solidFill>
              </a:rPr>
              <a:t>Lagrange multipliers                  </a:t>
            </a:r>
            <a:r>
              <a:rPr lang="en-US" sz="2200" dirty="0"/>
              <a:t>Calculus of Variations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B069C0-907A-D148-9D9C-45FBEC06EC65}"/>
              </a:ext>
            </a:extLst>
          </p:cNvPr>
          <p:cNvSpPr txBox="1">
            <a:spLocks/>
          </p:cNvSpPr>
          <p:nvPr/>
        </p:nvSpPr>
        <p:spPr>
          <a:xfrm>
            <a:off x="897575" y="3461967"/>
            <a:ext cx="5218217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Design optimization for maximum output and </a:t>
            </a:r>
            <a:r>
              <a:rPr lang="en-US" sz="2200" dirty="0">
                <a:solidFill>
                  <a:srgbClr val="FF0000"/>
                </a:solidFill>
              </a:rPr>
              <a:t>constrained </a:t>
            </a:r>
            <a:r>
              <a:rPr lang="en-US" sz="2200" dirty="0"/>
              <a:t>probability of failure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4C8182C-F4D4-F84D-878C-660619B903C2}"/>
              </a:ext>
            </a:extLst>
          </p:cNvPr>
          <p:cNvSpPr txBox="1">
            <a:spLocks/>
          </p:cNvSpPr>
          <p:nvPr/>
        </p:nvSpPr>
        <p:spPr>
          <a:xfrm>
            <a:off x="897576" y="4184557"/>
            <a:ext cx="5301343" cy="96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0000"/>
                </a:solidFill>
              </a:rPr>
              <a:t>Path integral</a:t>
            </a:r>
            <a:r>
              <a:rPr lang="en-US" sz="2200" dirty="0"/>
              <a:t> significantly </a:t>
            </a:r>
            <a:r>
              <a:rPr lang="en-US" sz="2200" dirty="0">
                <a:solidFill>
                  <a:srgbClr val="FF0000"/>
                </a:solidFill>
              </a:rPr>
              <a:t>outperforms</a:t>
            </a:r>
            <a:r>
              <a:rPr lang="en-US" sz="2200" dirty="0"/>
              <a:t> a commonly utilized statistical linearization solution treatment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EEFC5AA-C4E5-5749-98B3-7493855971FC}"/>
              </a:ext>
            </a:extLst>
          </p:cNvPr>
          <p:cNvSpPr txBox="1">
            <a:spLocks/>
          </p:cNvSpPr>
          <p:nvPr/>
        </p:nvSpPr>
        <p:spPr>
          <a:xfrm>
            <a:off x="897575" y="5099229"/>
            <a:ext cx="5939356" cy="13451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Statistical linearization based (constrained      ) optimum design yields either </a:t>
            </a:r>
            <a:r>
              <a:rPr lang="en-US" sz="2200" dirty="0">
                <a:solidFill>
                  <a:srgbClr val="FF0000"/>
                </a:solidFill>
              </a:rPr>
              <a:t>sub-optimal</a:t>
            </a:r>
            <a:r>
              <a:rPr lang="en-US" sz="2200" dirty="0"/>
              <a:t> solutions, or solutions that </a:t>
            </a:r>
            <a:r>
              <a:rPr lang="en-US" sz="2200" dirty="0">
                <a:solidFill>
                  <a:srgbClr val="FF0000"/>
                </a:solidFill>
              </a:rPr>
              <a:t>violate the constraint</a:t>
            </a:r>
            <a:r>
              <a:rPr lang="en-US" sz="2200" dirty="0"/>
              <a:t>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2D6FAE-7E94-CB4B-B902-A6323CDC6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375" y="3795038"/>
            <a:ext cx="266700" cy="266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EE661D2-E50A-594B-A35C-7277BEE4B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0220" y="5206187"/>
            <a:ext cx="266700" cy="266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3FF2A5-D8D4-6C4F-BF45-6C5F988A1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360" y="3342062"/>
            <a:ext cx="3731573" cy="3160622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ACDCC86-EDCD-8841-880B-65A22528A819}"/>
              </a:ext>
            </a:extLst>
          </p:cNvPr>
          <p:cNvCxnSpPr>
            <a:cxnSpLocks/>
          </p:cNvCxnSpPr>
          <p:nvPr/>
        </p:nvCxnSpPr>
        <p:spPr>
          <a:xfrm>
            <a:off x="9648959" y="4030902"/>
            <a:ext cx="3817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22FCB52-65FB-D645-805D-71917ED840F0}"/>
              </a:ext>
            </a:extLst>
          </p:cNvPr>
          <p:cNvCxnSpPr>
            <a:cxnSpLocks/>
          </p:cNvCxnSpPr>
          <p:nvPr/>
        </p:nvCxnSpPr>
        <p:spPr>
          <a:xfrm>
            <a:off x="9177720" y="4464422"/>
            <a:ext cx="322426" cy="202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84D1283-ED34-AB42-8C23-F233984A6161}"/>
              </a:ext>
            </a:extLst>
          </p:cNvPr>
          <p:cNvCxnSpPr>
            <a:cxnSpLocks/>
          </p:cNvCxnSpPr>
          <p:nvPr/>
        </p:nvCxnSpPr>
        <p:spPr>
          <a:xfrm>
            <a:off x="8722683" y="5379522"/>
            <a:ext cx="273133" cy="1543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itle 1">
            <a:extLst>
              <a:ext uri="{FF2B5EF4-FFF2-40B4-BE49-F238E27FC236}">
                <a16:creationId xmlns:a16="http://schemas.microsoft.com/office/drawing/2014/main" id="{9901DEBE-E7A1-5148-9D1A-7814432BE26B}"/>
              </a:ext>
            </a:extLst>
          </p:cNvPr>
          <p:cNvSpPr txBox="1">
            <a:spLocks/>
          </p:cNvSpPr>
          <p:nvPr/>
        </p:nvSpPr>
        <p:spPr>
          <a:xfrm>
            <a:off x="9030497" y="3781799"/>
            <a:ext cx="713462" cy="483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/>
              <a:t>MCS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AA7B9253-F99C-D64C-8AE3-9459FD2357DC}"/>
              </a:ext>
            </a:extLst>
          </p:cNvPr>
          <p:cNvSpPr txBox="1">
            <a:spLocks/>
          </p:cNvSpPr>
          <p:nvPr/>
        </p:nvSpPr>
        <p:spPr>
          <a:xfrm>
            <a:off x="7837008" y="4207075"/>
            <a:ext cx="1639866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/>
              <a:t>statistical linearization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138F5B55-9CAA-7846-936C-720CC7AB0E42}"/>
              </a:ext>
            </a:extLst>
          </p:cNvPr>
          <p:cNvSpPr txBox="1">
            <a:spLocks/>
          </p:cNvSpPr>
          <p:nvPr/>
        </p:nvSpPr>
        <p:spPr>
          <a:xfrm>
            <a:off x="8099122" y="5019818"/>
            <a:ext cx="788095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/>
              <a:t>WPI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E80F46A-E339-D34A-91D5-15C69B5A242F}"/>
              </a:ext>
            </a:extLst>
          </p:cNvPr>
          <p:cNvSpPr/>
          <p:nvPr/>
        </p:nvSpPr>
        <p:spPr>
          <a:xfrm rot="19875561">
            <a:off x="8290345" y="5646643"/>
            <a:ext cx="883235" cy="463127"/>
          </a:xfrm>
          <a:prstGeom prst="ellipse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A77AFA0-2F4E-1E48-945D-D881CD9338DD}"/>
              </a:ext>
            </a:extLst>
          </p:cNvPr>
          <p:cNvSpPr/>
          <p:nvPr/>
        </p:nvSpPr>
        <p:spPr>
          <a:xfrm rot="1893494">
            <a:off x="10358253" y="5547698"/>
            <a:ext cx="980227" cy="660072"/>
          </a:xfrm>
          <a:prstGeom prst="ellipse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0E0B2DD-B996-544F-9C78-89922A878E99}"/>
              </a:ext>
            </a:extLst>
          </p:cNvPr>
          <p:cNvCxnSpPr>
            <a:cxnSpLocks/>
          </p:cNvCxnSpPr>
          <p:nvPr/>
        </p:nvCxnSpPr>
        <p:spPr>
          <a:xfrm>
            <a:off x="6279571" y="2193667"/>
            <a:ext cx="7440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62CA3F7-F714-9A4B-ABFC-AADE79B18388}"/>
              </a:ext>
            </a:extLst>
          </p:cNvPr>
          <p:cNvCxnSpPr>
            <a:cxnSpLocks/>
          </p:cNvCxnSpPr>
          <p:nvPr/>
        </p:nvCxnSpPr>
        <p:spPr>
          <a:xfrm>
            <a:off x="4947728" y="2531598"/>
            <a:ext cx="20759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itle 1">
            <a:extLst>
              <a:ext uri="{FF2B5EF4-FFF2-40B4-BE49-F238E27FC236}">
                <a16:creationId xmlns:a16="http://schemas.microsoft.com/office/drawing/2014/main" id="{509A327E-7A1F-044E-ACC5-4C5C6A053392}"/>
              </a:ext>
            </a:extLst>
          </p:cNvPr>
          <p:cNvSpPr txBox="1">
            <a:spLocks/>
          </p:cNvSpPr>
          <p:nvPr/>
        </p:nvSpPr>
        <p:spPr>
          <a:xfrm>
            <a:off x="1313210" y="2320326"/>
            <a:ext cx="9932722" cy="485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itchFamily="2" charset="2"/>
              <a:buChar char="Ø"/>
            </a:pPr>
            <a:r>
              <a:rPr lang="en-US" sz="2200" dirty="0"/>
              <a:t>Rayleigh-Ritz and </a:t>
            </a:r>
            <a:r>
              <a:rPr lang="en-US" sz="2200" dirty="0" err="1">
                <a:solidFill>
                  <a:srgbClr val="FF0000"/>
                </a:solidFill>
              </a:rPr>
              <a:t>nullspace</a:t>
            </a:r>
            <a:r>
              <a:rPr lang="en-US" sz="2200" dirty="0"/>
              <a:t>                                      computationally </a:t>
            </a:r>
            <a:r>
              <a:rPr lang="en-US" sz="2200" dirty="0" err="1"/>
              <a:t>efficienrt</a:t>
            </a:r>
            <a:endParaRPr lang="en-US" sz="2200" dirty="0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18668E42-78B8-B947-9C52-D40820887ED0}"/>
              </a:ext>
            </a:extLst>
          </p:cNvPr>
          <p:cNvSpPr txBox="1">
            <a:spLocks/>
          </p:cNvSpPr>
          <p:nvPr/>
        </p:nvSpPr>
        <p:spPr>
          <a:xfrm>
            <a:off x="897575" y="2848604"/>
            <a:ext cx="10763992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Efficient computational scheme for </a:t>
            </a:r>
            <a:r>
              <a:rPr lang="en-US" sz="2200" dirty="0">
                <a:solidFill>
                  <a:srgbClr val="FF0000"/>
                </a:solidFill>
              </a:rPr>
              <a:t>accurate</a:t>
            </a:r>
            <a:r>
              <a:rPr lang="en-US" sz="2200" dirty="0"/>
              <a:t> determination of </a:t>
            </a:r>
            <a:r>
              <a:rPr lang="en-US" sz="2200" dirty="0">
                <a:solidFill>
                  <a:srgbClr val="FF0000"/>
                </a:solidFill>
              </a:rPr>
              <a:t>response PDF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79CBE91-26E8-3B41-A126-F7F17AD0C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20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03F21EB-DB70-0843-B987-6CEAB0506CA4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ED10FA9-1122-274E-91CB-2D47B9BDCAD8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75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22" grpId="0"/>
      <p:bldP spid="24" grpId="0"/>
      <p:bldP spid="25" grpId="0"/>
      <p:bldP spid="26" grpId="0" animBg="1"/>
      <p:bldP spid="27" grpId="0" animBg="1"/>
      <p:bldP spid="33" grpId="0"/>
      <p:bldP spid="3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D4CED-B873-8642-9F35-05928E992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D459423-B160-B642-B8C4-EA5EC5B2B22F}"/>
              </a:ext>
            </a:extLst>
          </p:cNvPr>
          <p:cNvSpPr txBox="1">
            <a:spLocks/>
          </p:cNvSpPr>
          <p:nvPr/>
        </p:nvSpPr>
        <p:spPr>
          <a:xfrm>
            <a:off x="838200" y="2874834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01451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3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1" y="127104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51" y="1887043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Vibration Energy Harvesting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63034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3D55D39-D4DE-1444-87A4-6BFDD52FB089}"/>
              </a:ext>
            </a:extLst>
          </p:cNvPr>
          <p:cNvSpPr txBox="1">
            <a:spLocks/>
          </p:cNvSpPr>
          <p:nvPr/>
        </p:nvSpPr>
        <p:spPr>
          <a:xfrm>
            <a:off x="1490408" y="2336588"/>
            <a:ext cx="8934148" cy="802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Modelling aspects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 Optimization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E8419FA-8127-A04D-BA66-BDD3B7815970}"/>
              </a:ext>
            </a:extLst>
          </p:cNvPr>
          <p:cNvSpPr txBox="1">
            <a:spLocks/>
          </p:cNvSpPr>
          <p:nvPr/>
        </p:nvSpPr>
        <p:spPr>
          <a:xfrm>
            <a:off x="1490408" y="3884035"/>
            <a:ext cx="8934148" cy="774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Standard formulation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Modification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50DBF23-DE59-CE49-ACC9-76CEEC2F4BF7}"/>
              </a:ext>
            </a:extLst>
          </p:cNvPr>
          <p:cNvSpPr txBox="1">
            <a:spLocks/>
          </p:cNvSpPr>
          <p:nvPr/>
        </p:nvSpPr>
        <p:spPr>
          <a:xfrm>
            <a:off x="1088626" y="4874875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Numerical Results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88626" y="555999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5203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9A9D5A0-9F21-B340-BFB7-532F5B872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</p:spPr>
        <p:txBody>
          <a:bodyPr>
            <a:normAutofit/>
          </a:bodyPr>
          <a:lstStyle/>
          <a:p>
            <a:r>
              <a:rPr lang="en-US" sz="3600" b="1" dirty="0"/>
              <a:t>Introduction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685615"/>
            <a:ext cx="2227646" cy="1670735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9A9D5A0-9F21-B340-BFB7-532F5B87298E}"/>
              </a:ext>
            </a:extLst>
          </p:cNvPr>
          <p:cNvSpPr txBox="1">
            <a:spLocks/>
          </p:cNvSpPr>
          <p:nvPr/>
        </p:nvSpPr>
        <p:spPr>
          <a:xfrm>
            <a:off x="1076751" y="1242905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Vibration energy harvesting technology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22D23D7-98A0-1B48-A465-D31E08B9CFE6}"/>
              </a:ext>
            </a:extLst>
          </p:cNvPr>
          <p:cNvCxnSpPr/>
          <p:nvPr/>
        </p:nvCxnSpPr>
        <p:spPr>
          <a:xfrm>
            <a:off x="6632871" y="1539031"/>
            <a:ext cx="1030206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79A9D5A0-9F21-B340-BFB7-532F5B87298E}"/>
              </a:ext>
            </a:extLst>
          </p:cNvPr>
          <p:cNvSpPr txBox="1">
            <a:spLocks/>
          </p:cNvSpPr>
          <p:nvPr/>
        </p:nvSpPr>
        <p:spPr>
          <a:xfrm>
            <a:off x="1952023" y="2307319"/>
            <a:ext cx="3787050" cy="6818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Micro-robotic applications and powering of biomedical implants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7612" y="3018012"/>
            <a:ext cx="1875949" cy="18009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56" y="3043074"/>
            <a:ext cx="3117641" cy="1864349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79A9D5A0-9F21-B340-BFB7-532F5B87298E}"/>
              </a:ext>
            </a:extLst>
          </p:cNvPr>
          <p:cNvSpPr txBox="1">
            <a:spLocks/>
          </p:cNvSpPr>
          <p:nvPr/>
        </p:nvSpPr>
        <p:spPr>
          <a:xfrm>
            <a:off x="6463596" y="2354220"/>
            <a:ext cx="5194853" cy="6818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/>
              <a:t>Wireless sensors networks for Structural Health Monitoring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107" y="3955098"/>
            <a:ext cx="3603328" cy="23391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3280" y="2848655"/>
            <a:ext cx="2314575" cy="158448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782" y="4672023"/>
            <a:ext cx="3278844" cy="1639422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79A9D5A0-9F21-B340-BFB7-532F5B87298E}"/>
              </a:ext>
            </a:extLst>
          </p:cNvPr>
          <p:cNvSpPr txBox="1">
            <a:spLocks/>
          </p:cNvSpPr>
          <p:nvPr/>
        </p:nvSpPr>
        <p:spPr>
          <a:xfrm>
            <a:off x="1076751" y="1724930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Potential applications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161E00-0F3B-494C-836E-7E5155E13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4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9B4FCE0-A5FD-8648-8486-675325BB33C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213B9AD-A48D-494A-9546-E0775DF1F18F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703" y="950846"/>
            <a:ext cx="1516419" cy="128471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D741D13-CD62-C443-9CB2-34A2EB8BA6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23873" y="3828203"/>
            <a:ext cx="1524684" cy="250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7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18" grpId="0"/>
      <p:bldP spid="21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A5870C3-F45E-C64B-80E4-D31B8FDF3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</p:spPr>
        <p:txBody>
          <a:bodyPr>
            <a:normAutofit/>
          </a:bodyPr>
          <a:lstStyle/>
          <a:p>
            <a:r>
              <a:rPr lang="en-US" sz="3600" b="1" dirty="0"/>
              <a:t>Introduction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18A919-571E-C240-961D-3DDE530B0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7" y="1640040"/>
            <a:ext cx="4621799" cy="128016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A1A162A-D5E9-BD48-9444-51304EEBA3CE}"/>
              </a:ext>
            </a:extLst>
          </p:cNvPr>
          <p:cNvCxnSpPr>
            <a:cxnSpLocks/>
          </p:cNvCxnSpPr>
          <p:nvPr/>
        </p:nvCxnSpPr>
        <p:spPr>
          <a:xfrm flipH="1">
            <a:off x="2533654" y="2107069"/>
            <a:ext cx="177799" cy="176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8B47F4C-1AC9-6546-A0EE-08DBC4F71E9B}"/>
              </a:ext>
            </a:extLst>
          </p:cNvPr>
          <p:cNvSpPr txBox="1"/>
          <p:nvPr/>
        </p:nvSpPr>
        <p:spPr>
          <a:xfrm>
            <a:off x="2476499" y="1745595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Piezoelectric patch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C3DF87-7387-D74F-B347-1F96A5209C25}"/>
              </a:ext>
            </a:extLst>
          </p:cNvPr>
          <p:cNvSpPr txBox="1"/>
          <p:nvPr/>
        </p:nvSpPr>
        <p:spPr>
          <a:xfrm>
            <a:off x="3054353" y="2475939"/>
            <a:ext cx="850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Beam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EAF5C31-2FF1-AE4C-836E-87D6B123A43F}"/>
              </a:ext>
            </a:extLst>
          </p:cNvPr>
          <p:cNvCxnSpPr>
            <a:cxnSpLocks/>
          </p:cNvCxnSpPr>
          <p:nvPr/>
        </p:nvCxnSpPr>
        <p:spPr>
          <a:xfrm flipV="1">
            <a:off x="3726452" y="2475939"/>
            <a:ext cx="267701" cy="1901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916E8EB0-7FD7-9341-A98A-2A20772A9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314051"/>
            <a:ext cx="444500" cy="266700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BD5BB7F6-053B-994E-BFE9-ED841A3250DB}"/>
              </a:ext>
            </a:extLst>
          </p:cNvPr>
          <p:cNvSpPr txBox="1">
            <a:spLocks/>
          </p:cNvSpPr>
          <p:nvPr/>
        </p:nvSpPr>
        <p:spPr>
          <a:xfrm>
            <a:off x="1060450" y="1139316"/>
            <a:ext cx="3425042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Linear energy harvester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B654EF-977E-E841-B26C-754F08AD1E3D}"/>
              </a:ext>
            </a:extLst>
          </p:cNvPr>
          <p:cNvCxnSpPr/>
          <p:nvPr/>
        </p:nvCxnSpPr>
        <p:spPr>
          <a:xfrm>
            <a:off x="6014852" y="2327243"/>
            <a:ext cx="1155699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662CD37E-82E0-E241-8EFE-65AED01B9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3501" y="2805769"/>
            <a:ext cx="584200" cy="279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D2D9955-8803-154E-9384-44F0FD9B06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0588" y="2013327"/>
            <a:ext cx="190500" cy="2032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4C3930E-4DF4-7342-98D0-704AAE82DE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2700" y="3605855"/>
            <a:ext cx="4621799" cy="128016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60D6224-E32B-EC41-A195-0A70AD33B478}"/>
              </a:ext>
            </a:extLst>
          </p:cNvPr>
          <p:cNvSpPr txBox="1"/>
          <p:nvPr/>
        </p:nvSpPr>
        <p:spPr>
          <a:xfrm>
            <a:off x="3841746" y="3635698"/>
            <a:ext cx="120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Magnets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4E12D92-6FD3-6745-B529-E012048F0BE6}"/>
              </a:ext>
            </a:extLst>
          </p:cNvPr>
          <p:cNvCxnSpPr>
            <a:cxnSpLocks/>
          </p:cNvCxnSpPr>
          <p:nvPr/>
        </p:nvCxnSpPr>
        <p:spPr>
          <a:xfrm>
            <a:off x="4638670" y="4005030"/>
            <a:ext cx="796922" cy="212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8DF4E4D-B5CF-6248-8B00-F0FC5F62808E}"/>
              </a:ext>
            </a:extLst>
          </p:cNvPr>
          <p:cNvCxnSpPr>
            <a:cxnSpLocks/>
          </p:cNvCxnSpPr>
          <p:nvPr/>
        </p:nvCxnSpPr>
        <p:spPr>
          <a:xfrm>
            <a:off x="4638669" y="4034873"/>
            <a:ext cx="371473" cy="182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CED2FECC-97D8-7742-951A-4E25035BC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245935"/>
            <a:ext cx="444500" cy="266700"/>
          </a:xfrm>
          <a:prstGeom prst="rect">
            <a:avLst/>
          </a:prstGeom>
        </p:spPr>
      </p:pic>
      <p:sp>
        <p:nvSpPr>
          <p:cNvPr id="33" name="Title 1">
            <a:extLst>
              <a:ext uri="{FF2B5EF4-FFF2-40B4-BE49-F238E27FC236}">
                <a16:creationId xmlns:a16="http://schemas.microsoft.com/office/drawing/2014/main" id="{7C312600-B399-7B49-A1C0-07C3385E8BD1}"/>
              </a:ext>
            </a:extLst>
          </p:cNvPr>
          <p:cNvSpPr txBox="1">
            <a:spLocks/>
          </p:cNvSpPr>
          <p:nvPr/>
        </p:nvSpPr>
        <p:spPr>
          <a:xfrm>
            <a:off x="1060449" y="3111216"/>
            <a:ext cx="4331563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Nonlinear energy harvester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1820004-18ED-A04B-93A4-AD439320C7F4}"/>
              </a:ext>
            </a:extLst>
          </p:cNvPr>
          <p:cNvCxnSpPr/>
          <p:nvPr/>
        </p:nvCxnSpPr>
        <p:spPr>
          <a:xfrm>
            <a:off x="5995701" y="3820364"/>
            <a:ext cx="1155699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5" name="Chart 34">
            <a:extLst>
              <a:ext uri="{FF2B5EF4-FFF2-40B4-BE49-F238E27FC236}">
                <a16:creationId xmlns:a16="http://schemas.microsoft.com/office/drawing/2014/main" id="{6F2708CF-8C11-5A4F-AD6C-5EFA1149DA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9909673"/>
              </p:ext>
            </p:extLst>
          </p:nvPr>
        </p:nvGraphicFramePr>
        <p:xfrm>
          <a:off x="8466689" y="1389336"/>
          <a:ext cx="2528161" cy="145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03DCF5DB-DDC8-DC44-9C8A-3BD02D711C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2451900"/>
              </p:ext>
            </p:extLst>
          </p:nvPr>
        </p:nvGraphicFramePr>
        <p:xfrm>
          <a:off x="8454959" y="3111216"/>
          <a:ext cx="2528161" cy="145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pic>
        <p:nvPicPr>
          <p:cNvPr id="37" name="Picture 36">
            <a:extLst>
              <a:ext uri="{FF2B5EF4-FFF2-40B4-BE49-F238E27FC236}">
                <a16:creationId xmlns:a16="http://schemas.microsoft.com/office/drawing/2014/main" id="{75872D43-EDCF-8A46-9C8F-15A7B5089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3501" y="4510670"/>
            <a:ext cx="584200" cy="2794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7263BB5-6C90-8842-BEC7-23BAED87EB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0588" y="3718228"/>
            <a:ext cx="190500" cy="203200"/>
          </a:xfrm>
          <a:prstGeom prst="rect">
            <a:avLst/>
          </a:prstGeom>
        </p:spPr>
      </p:pic>
      <p:sp>
        <p:nvSpPr>
          <p:cNvPr id="39" name="Title 1">
            <a:extLst>
              <a:ext uri="{FF2B5EF4-FFF2-40B4-BE49-F238E27FC236}">
                <a16:creationId xmlns:a16="http://schemas.microsoft.com/office/drawing/2014/main" id="{3D6A0E89-3217-6D4C-8629-4A4D825E35F9}"/>
              </a:ext>
            </a:extLst>
          </p:cNvPr>
          <p:cNvSpPr txBox="1">
            <a:spLocks/>
          </p:cNvSpPr>
          <p:nvPr/>
        </p:nvSpPr>
        <p:spPr>
          <a:xfrm>
            <a:off x="1140228" y="5526095"/>
            <a:ext cx="7314731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More realistic approach:                 </a:t>
            </a:r>
            <a:r>
              <a:rPr lang="en-US" sz="2400" dirty="0">
                <a:solidFill>
                  <a:srgbClr val="FF0000"/>
                </a:solidFill>
              </a:rPr>
              <a:t>stochastic process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A29BFAE6-9ED1-C947-91CF-0D1D3283A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893" y="5629113"/>
            <a:ext cx="444500" cy="266700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9060117-0CDB-6C45-9192-B2F498F4761C}"/>
              </a:ext>
            </a:extLst>
          </p:cNvPr>
          <p:cNvCxnSpPr>
            <a:cxnSpLocks/>
          </p:cNvCxnSpPr>
          <p:nvPr/>
        </p:nvCxnSpPr>
        <p:spPr>
          <a:xfrm>
            <a:off x="5379486" y="5767239"/>
            <a:ext cx="236892" cy="0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3" name="Chart 42">
            <a:extLst>
              <a:ext uri="{FF2B5EF4-FFF2-40B4-BE49-F238E27FC236}">
                <a16:creationId xmlns:a16="http://schemas.microsoft.com/office/drawing/2014/main" id="{006C5703-C898-1A47-B98D-04AC8FADD1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4477363"/>
              </p:ext>
            </p:extLst>
          </p:nvPr>
        </p:nvGraphicFramePr>
        <p:xfrm>
          <a:off x="8605698" y="5155826"/>
          <a:ext cx="2355070" cy="13035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B05B11ED-A22C-A74B-BC58-4880FBECA0B2}"/>
              </a:ext>
            </a:extLst>
          </p:cNvPr>
          <p:cNvSpPr txBox="1"/>
          <p:nvPr/>
        </p:nvSpPr>
        <p:spPr>
          <a:xfrm>
            <a:off x="9410003" y="5026392"/>
            <a:ext cx="118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if?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CB7726A-8360-1D4C-9D57-7EDBDC91C3B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20370" y="6389485"/>
            <a:ext cx="165100" cy="1397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B7C8A1A-36FF-054C-95D8-C5DEC295804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95239" y="5667880"/>
            <a:ext cx="342900" cy="2794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062902-A13A-4D40-BB17-DAE8646B7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5</a:t>
            </a:fld>
            <a:endParaRPr 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503F762-79FD-4740-A1CE-FA670C33B6EF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43F8168-5CC1-5A47-973C-FEB10DB9D2B3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C9186EB-90D8-514E-AFE0-EE2D419F746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307" y="439598"/>
            <a:ext cx="1485648" cy="148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82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29" grpId="0"/>
      <p:bldP spid="33" grpId="0"/>
      <p:bldGraphic spid="35" grpId="0">
        <p:bldAsOne/>
      </p:bldGraphic>
      <p:bldGraphic spid="36" grpId="0">
        <p:bldAsOne/>
      </p:bldGraphic>
      <p:bldP spid="39" grpId="0"/>
      <p:bldGraphic spid="43" grpId="0">
        <p:bldAsOne/>
      </p:bldGraphic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6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1" y="127104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51" y="1887043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Vibration Energy Harvesting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63034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3D55D39-D4DE-1444-87A4-6BFDD52FB089}"/>
              </a:ext>
            </a:extLst>
          </p:cNvPr>
          <p:cNvSpPr txBox="1">
            <a:spLocks/>
          </p:cNvSpPr>
          <p:nvPr/>
        </p:nvSpPr>
        <p:spPr>
          <a:xfrm>
            <a:off x="1490408" y="2336588"/>
            <a:ext cx="8934148" cy="802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Modelling aspects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 Optimization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E8419FA-8127-A04D-BA66-BDD3B7815970}"/>
              </a:ext>
            </a:extLst>
          </p:cNvPr>
          <p:cNvSpPr txBox="1">
            <a:spLocks/>
          </p:cNvSpPr>
          <p:nvPr/>
        </p:nvSpPr>
        <p:spPr>
          <a:xfrm>
            <a:off x="1490408" y="3884035"/>
            <a:ext cx="8934148" cy="774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Standard formulation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Modification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50DBF23-DE59-CE49-ACC9-76CEEC2F4BF7}"/>
              </a:ext>
            </a:extLst>
          </p:cNvPr>
          <p:cNvSpPr txBox="1">
            <a:spLocks/>
          </p:cNvSpPr>
          <p:nvPr/>
        </p:nvSpPr>
        <p:spPr>
          <a:xfrm>
            <a:off x="1088626" y="4874875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Numerical Results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88626" y="555999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23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9A9D5A0-9F21-B340-BFB7-532F5B872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</p:spPr>
        <p:txBody>
          <a:bodyPr>
            <a:normAutofit/>
          </a:bodyPr>
          <a:lstStyle/>
          <a:p>
            <a:r>
              <a:rPr lang="en-US" sz="3600" b="1" dirty="0"/>
              <a:t>Energy Harvester – Modeling aspects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95F38E-E7CB-F44F-91BF-A7ABE65A7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1259434"/>
            <a:ext cx="3390900" cy="546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7AC0FE-3B68-F74D-9342-CD6C7C686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0" y="2020479"/>
            <a:ext cx="1651000" cy="2286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BA0A682-C927-9A47-99C1-756D4228D13A}"/>
              </a:ext>
            </a:extLst>
          </p:cNvPr>
          <p:cNvSpPr txBox="1">
            <a:spLocks/>
          </p:cNvSpPr>
          <p:nvPr/>
        </p:nvSpPr>
        <p:spPr>
          <a:xfrm>
            <a:off x="5069482" y="1270420"/>
            <a:ext cx="4580956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Coupled electromechanical system </a:t>
            </a:r>
          </a:p>
          <a:p>
            <a:pPr algn="ctr"/>
            <a:r>
              <a:rPr lang="en-US" sz="2400" dirty="0"/>
              <a:t>(non-dimensional)</a:t>
            </a:r>
          </a:p>
        </p:txBody>
      </p:sp>
      <p:sp>
        <p:nvSpPr>
          <p:cNvPr id="37" name="Right Brace 36">
            <a:extLst>
              <a:ext uri="{FF2B5EF4-FFF2-40B4-BE49-F238E27FC236}">
                <a16:creationId xmlns:a16="http://schemas.microsoft.com/office/drawing/2014/main" id="{E2382984-8D0C-F847-AB20-21E2D2000E10}"/>
              </a:ext>
            </a:extLst>
          </p:cNvPr>
          <p:cNvSpPr/>
          <p:nvPr/>
        </p:nvSpPr>
        <p:spPr>
          <a:xfrm>
            <a:off x="4589926" y="1286118"/>
            <a:ext cx="274320" cy="972161"/>
          </a:xfrm>
          <a:prstGeom prst="rightBrace">
            <a:avLst/>
          </a:prstGeom>
          <a:ln w="25400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1B84EB5-92D2-C045-8A8F-0E49713274A3}"/>
              </a:ext>
            </a:extLst>
          </p:cNvPr>
          <p:cNvSpPr txBox="1"/>
          <p:nvPr/>
        </p:nvSpPr>
        <p:spPr>
          <a:xfrm>
            <a:off x="1069568" y="2580673"/>
            <a:ext cx="14751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Potential</a:t>
            </a:r>
          </a:p>
        </p:txBody>
      </p:sp>
      <p:graphicFrame>
        <p:nvGraphicFramePr>
          <p:cNvPr id="71" name="Chart 70">
            <a:extLst>
              <a:ext uri="{FF2B5EF4-FFF2-40B4-BE49-F238E27FC236}">
                <a16:creationId xmlns:a16="http://schemas.microsoft.com/office/drawing/2014/main" id="{5AE9D8EE-EBBB-CF40-B293-0F570343CB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4108778"/>
              </p:ext>
            </p:extLst>
          </p:nvPr>
        </p:nvGraphicFramePr>
        <p:xfrm>
          <a:off x="7204965" y="2224105"/>
          <a:ext cx="4572000" cy="26623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2" name="Chart 71">
            <a:extLst>
              <a:ext uri="{FF2B5EF4-FFF2-40B4-BE49-F238E27FC236}">
                <a16:creationId xmlns:a16="http://schemas.microsoft.com/office/drawing/2014/main" id="{5A045A87-C57F-8F4A-B0E8-64F846A9F7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7394181"/>
              </p:ext>
            </p:extLst>
          </p:nvPr>
        </p:nvGraphicFramePr>
        <p:xfrm>
          <a:off x="7204958" y="2227602"/>
          <a:ext cx="4572000" cy="26623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70" name="Chart 69">
            <a:extLst>
              <a:ext uri="{FF2B5EF4-FFF2-40B4-BE49-F238E27FC236}">
                <a16:creationId xmlns:a16="http://schemas.microsoft.com/office/drawing/2014/main" id="{9F904D61-4111-2E43-A440-443333E032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88369377"/>
              </p:ext>
            </p:extLst>
          </p:nvPr>
        </p:nvGraphicFramePr>
        <p:xfrm>
          <a:off x="7204792" y="2230833"/>
          <a:ext cx="4572000" cy="26623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76" name="Picture 75">
            <a:extLst>
              <a:ext uri="{FF2B5EF4-FFF2-40B4-BE49-F238E27FC236}">
                <a16:creationId xmlns:a16="http://schemas.microsoft.com/office/drawing/2014/main" id="{FD90E814-9CF4-8B45-BCAC-FC06BB0E04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07561" y="4537940"/>
            <a:ext cx="1056853" cy="2189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5B5B91-E4A4-DD4C-9B4C-BDA1BDC6D7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23215" y="2686059"/>
            <a:ext cx="546100" cy="3683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E2D2C087-B84D-6347-BEFD-8FA0954C3861}"/>
              </a:ext>
            </a:extLst>
          </p:cNvPr>
          <p:cNvSpPr txBox="1"/>
          <p:nvPr/>
        </p:nvSpPr>
        <p:spPr>
          <a:xfrm>
            <a:off x="3746160" y="3120530"/>
            <a:ext cx="1289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Linear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4DEE9C-B947-7646-9898-C67E5530F0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26415" y="3298531"/>
            <a:ext cx="139700" cy="139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6F054C-9D2D-6B40-8968-A3BF4222A4E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32849" y="3670530"/>
            <a:ext cx="990600" cy="254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44B819-E600-E845-932F-C3C50339747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99250" y="4170398"/>
            <a:ext cx="1536700" cy="2540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452E56A-6D37-5E43-AB00-464775FD4871}"/>
              </a:ext>
            </a:extLst>
          </p:cNvPr>
          <p:cNvCxnSpPr>
            <a:cxnSpLocks/>
          </p:cNvCxnSpPr>
          <p:nvPr/>
        </p:nvCxnSpPr>
        <p:spPr>
          <a:xfrm>
            <a:off x="967394" y="3106790"/>
            <a:ext cx="572062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D49183DA-5C9A-FB4C-BBF2-BD4D300EF067}"/>
              </a:ext>
            </a:extLst>
          </p:cNvPr>
          <p:cNvSpPr txBox="1"/>
          <p:nvPr/>
        </p:nvSpPr>
        <p:spPr>
          <a:xfrm>
            <a:off x="3125278" y="3585193"/>
            <a:ext cx="1910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Nonlinear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E8B4919-20AC-A341-BA74-9028A4418C2B}"/>
              </a:ext>
            </a:extLst>
          </p:cNvPr>
          <p:cNvSpPr txBox="1"/>
          <p:nvPr/>
        </p:nvSpPr>
        <p:spPr>
          <a:xfrm>
            <a:off x="3112579" y="4071389"/>
            <a:ext cx="1910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Nonlinear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1CDCD6AC-639D-FB4B-912E-AD3D4B26D440}"/>
              </a:ext>
            </a:extLst>
          </p:cNvPr>
          <p:cNvSpPr txBox="1">
            <a:spLocks/>
          </p:cNvSpPr>
          <p:nvPr/>
        </p:nvSpPr>
        <p:spPr>
          <a:xfrm>
            <a:off x="1128212" y="5165448"/>
            <a:ext cx="10648746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Nonlinear (Duffing) harvester with asymmetric monostable potential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1691095-063A-1A44-8BB0-F4F8C2E4D4AC}"/>
              </a:ext>
            </a:extLst>
          </p:cNvPr>
          <p:cNvSpPr txBox="1"/>
          <p:nvPr/>
        </p:nvSpPr>
        <p:spPr>
          <a:xfrm>
            <a:off x="1264449" y="3592078"/>
            <a:ext cx="147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/>
              <a:t>bistable</a:t>
            </a:r>
            <a:endParaRPr lang="en-US" sz="2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7BFF579-F211-3042-9158-ECB13B02A3D8}"/>
              </a:ext>
            </a:extLst>
          </p:cNvPr>
          <p:cNvSpPr txBox="1"/>
          <p:nvPr/>
        </p:nvSpPr>
        <p:spPr>
          <a:xfrm>
            <a:off x="1086861" y="4053743"/>
            <a:ext cx="17299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monostable</a:t>
            </a:r>
          </a:p>
          <a:p>
            <a:r>
              <a:rPr lang="en-US" sz="2400" dirty="0"/>
              <a:t>if </a:t>
            </a: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97B7CF44-92EA-5F41-9BA4-F462805387A5}"/>
              </a:ext>
            </a:extLst>
          </p:cNvPr>
          <p:cNvSpPr txBox="1">
            <a:spLocks/>
          </p:cNvSpPr>
          <p:nvPr/>
        </p:nvSpPr>
        <p:spPr>
          <a:xfrm>
            <a:off x="1082223" y="5805366"/>
            <a:ext cx="10648746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Maximum output for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B001A2D-E060-F74C-B526-7ED102EFB5F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57186" y="5867437"/>
            <a:ext cx="939800" cy="26670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C7421699-179C-9D47-9B87-64807BE2D386}"/>
              </a:ext>
            </a:extLst>
          </p:cNvPr>
          <p:cNvSpPr txBox="1"/>
          <p:nvPr/>
        </p:nvSpPr>
        <p:spPr>
          <a:xfrm>
            <a:off x="2641400" y="2559669"/>
            <a:ext cx="2546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Restoring force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978A6B4-14CB-9B4A-B4EB-59B39DBE012F}"/>
              </a:ext>
            </a:extLst>
          </p:cNvPr>
          <p:cNvCxnSpPr>
            <a:cxnSpLocks/>
          </p:cNvCxnSpPr>
          <p:nvPr/>
        </p:nvCxnSpPr>
        <p:spPr>
          <a:xfrm>
            <a:off x="3011831" y="2581414"/>
            <a:ext cx="0" cy="21782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A7A0FAC6-A855-6A4D-8F42-49F6315BE0D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35341" y="2705504"/>
            <a:ext cx="457200" cy="2413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129FBE2-A5F3-9849-B86E-41B46198FA16}"/>
              </a:ext>
            </a:extLst>
          </p:cNvPr>
          <p:cNvSpPr txBox="1"/>
          <p:nvPr/>
        </p:nvSpPr>
        <p:spPr>
          <a:xfrm>
            <a:off x="887395" y="3167169"/>
            <a:ext cx="1867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monostable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2AB2CDC-9FFF-D746-BF3E-308479707F54}"/>
              </a:ext>
            </a:extLst>
          </p:cNvPr>
          <p:cNvCxnSpPr>
            <a:cxnSpLocks/>
          </p:cNvCxnSpPr>
          <p:nvPr/>
        </p:nvCxnSpPr>
        <p:spPr>
          <a:xfrm>
            <a:off x="6423449" y="2860922"/>
            <a:ext cx="781509" cy="193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0FB2CA8-7E38-D144-928A-208942E3B9E7}"/>
              </a:ext>
            </a:extLst>
          </p:cNvPr>
          <p:cNvSpPr/>
          <p:nvPr/>
        </p:nvSpPr>
        <p:spPr>
          <a:xfrm>
            <a:off x="1035422" y="4096459"/>
            <a:ext cx="6064390" cy="821759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295B5EC-C8A3-274D-B4FB-63D44B44885E}"/>
              </a:ext>
            </a:extLst>
          </p:cNvPr>
          <p:cNvSpPr txBox="1"/>
          <p:nvPr/>
        </p:nvSpPr>
        <p:spPr>
          <a:xfrm>
            <a:off x="5826416" y="5846833"/>
            <a:ext cx="2776672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He &amp; </a:t>
            </a:r>
            <a:r>
              <a:rPr lang="en-US" sz="1600" dirty="0" err="1"/>
              <a:t>Daqaq</a:t>
            </a:r>
            <a:r>
              <a:rPr lang="en-US" sz="1600" dirty="0"/>
              <a:t> (2016) </a:t>
            </a:r>
            <a:r>
              <a:rPr lang="en-US" sz="1600" i="1" dirty="0" err="1"/>
              <a:t>Meccanica</a:t>
            </a:r>
            <a:endParaRPr lang="en-US" sz="160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477D1DE-1852-A342-93BA-4042176FC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7</a:t>
            </a:fld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FFCAB15-4E58-4E4A-8313-3C4A68024D2F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1AACE3E-458D-9E45-BD80-42B6E7CA89F2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380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37" grpId="0" animBg="1"/>
      <p:bldP spid="38" grpId="0"/>
      <p:bldGraphic spid="71" grpId="0">
        <p:bldAsOne/>
      </p:bldGraphic>
      <p:bldGraphic spid="72" grpId="0">
        <p:bldAsOne/>
      </p:bldGraphic>
      <p:bldGraphic spid="70" grpId="0">
        <p:bldAsOne/>
      </p:bldGraphic>
      <p:bldP spid="35" grpId="0"/>
      <p:bldP spid="41" grpId="0"/>
      <p:bldP spid="42" grpId="0"/>
      <p:bldP spid="43" grpId="0"/>
      <p:bldP spid="45" grpId="0"/>
      <p:bldP spid="48" grpId="0"/>
      <p:bldP spid="52" grpId="0"/>
      <p:bldP spid="56" grpId="0"/>
      <p:bldP spid="30" grpId="0"/>
      <p:bldP spid="18" grpId="0" animBg="1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5F2A95C-9CA7-274A-AB4A-5482C1D5A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</p:spPr>
        <p:txBody>
          <a:bodyPr>
            <a:normAutofit/>
          </a:bodyPr>
          <a:lstStyle/>
          <a:p>
            <a:r>
              <a:rPr lang="en-US" sz="3600" b="1" dirty="0"/>
              <a:t>Energy Harvester – Optimization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6C4D0D-8CAC-C740-9C80-04DB7FE75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50" y="1836121"/>
            <a:ext cx="4508500" cy="317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9EDE12-A973-774A-B91E-A8CEB2554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1288" y="1836121"/>
            <a:ext cx="4508500" cy="317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7C904E-7377-F044-9C2F-B7FC649B0D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1288" y="1836121"/>
            <a:ext cx="4508500" cy="317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521D82A-412F-3546-AB0D-39A6731B4A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050" y="1836121"/>
            <a:ext cx="4508500" cy="317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BBFA11-0CDB-6E41-8AD9-3C221E6A39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1288" y="2418392"/>
            <a:ext cx="1651000" cy="228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15DBF8-6018-3C40-9D18-71A54E1454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1288" y="2414667"/>
            <a:ext cx="1651000" cy="228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A429FE-F337-8146-8F51-3A5EA68415F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20838" y="1848821"/>
            <a:ext cx="1358900" cy="304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3CE195B-F829-734A-9A5C-3A43AE73A9B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20838" y="1848821"/>
            <a:ext cx="1358900" cy="30480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350AF909-3E0A-364A-89C5-EC11677B2B20}"/>
              </a:ext>
            </a:extLst>
          </p:cNvPr>
          <p:cNvSpPr txBox="1">
            <a:spLocks/>
          </p:cNvSpPr>
          <p:nvPr/>
        </p:nvSpPr>
        <p:spPr>
          <a:xfrm>
            <a:off x="6722458" y="1145569"/>
            <a:ext cx="3725484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Mean harvested power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1FDECC-A8ED-124A-9C16-86A3BA77A6B3}"/>
              </a:ext>
            </a:extLst>
          </p:cNvPr>
          <p:cNvSpPr txBox="1">
            <a:spLocks/>
          </p:cNvSpPr>
          <p:nvPr/>
        </p:nvSpPr>
        <p:spPr>
          <a:xfrm>
            <a:off x="1074128" y="1145569"/>
            <a:ext cx="3725484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Electromechanical system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A9E3AD1-16E2-3C4B-AF12-D8645B470D16}"/>
              </a:ext>
            </a:extLst>
          </p:cNvPr>
          <p:cNvSpPr txBox="1">
            <a:spLocks/>
          </p:cNvSpPr>
          <p:nvPr/>
        </p:nvSpPr>
        <p:spPr>
          <a:xfrm>
            <a:off x="1071964" y="2915328"/>
            <a:ext cx="4893111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Ultimate goal: Maximize output 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18DF37E-A764-B949-AD90-ED1980CB61A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40707" y="3170045"/>
            <a:ext cx="266700" cy="228600"/>
          </a:xfrm>
          <a:prstGeom prst="rect">
            <a:avLst/>
          </a:prstGeom>
        </p:spPr>
      </p:pic>
      <p:sp>
        <p:nvSpPr>
          <p:cNvPr id="29" name="Title 1">
            <a:extLst>
              <a:ext uri="{FF2B5EF4-FFF2-40B4-BE49-F238E27FC236}">
                <a16:creationId xmlns:a16="http://schemas.microsoft.com/office/drawing/2014/main" id="{1340AD7F-2E17-C646-BA2E-F9D9FC692591}"/>
              </a:ext>
            </a:extLst>
          </p:cNvPr>
          <p:cNvSpPr txBox="1">
            <a:spLocks/>
          </p:cNvSpPr>
          <p:nvPr/>
        </p:nvSpPr>
        <p:spPr>
          <a:xfrm>
            <a:off x="1071964" y="3547689"/>
            <a:ext cx="3978711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Optimum design problem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6064D3AA-B334-004C-A180-E38834EC57B1}"/>
              </a:ext>
            </a:extLst>
          </p:cNvPr>
          <p:cNvSpPr txBox="1">
            <a:spLocks/>
          </p:cNvSpPr>
          <p:nvPr/>
        </p:nvSpPr>
        <p:spPr>
          <a:xfrm>
            <a:off x="1876586" y="3973962"/>
            <a:ext cx="4385664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Find                   that maximize 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0A0B826-F150-C948-B11B-8DE59B3D4A68}"/>
              </a:ext>
            </a:extLst>
          </p:cNvPr>
          <p:cNvCxnSpPr>
            <a:cxnSpLocks/>
          </p:cNvCxnSpPr>
          <p:nvPr/>
        </p:nvCxnSpPr>
        <p:spPr>
          <a:xfrm>
            <a:off x="5465932" y="3235511"/>
            <a:ext cx="214479" cy="0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B0A36008-CB1F-714A-8C64-F79468493CD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40838" y="4106067"/>
            <a:ext cx="774700" cy="2794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07E242AD-5117-8B4A-BC47-2A8B446DBC6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91113" y="4175898"/>
            <a:ext cx="266700" cy="2286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EF90AAA-3C05-9D4C-A779-0E59FD188AB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520520" y="4474198"/>
            <a:ext cx="371669" cy="371669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727BEE34-D13D-EC4A-9DED-43B821836BE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402700" y="5179820"/>
            <a:ext cx="3508037" cy="139065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7D2405EE-31B3-0B44-93D8-F67F735B322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777819" y="6405604"/>
            <a:ext cx="247005" cy="247005"/>
          </a:xfrm>
          <a:prstGeom prst="rect">
            <a:avLst/>
          </a:prstGeom>
        </p:spPr>
      </p:pic>
      <p:sp>
        <p:nvSpPr>
          <p:cNvPr id="54" name="Title 1">
            <a:extLst>
              <a:ext uri="{FF2B5EF4-FFF2-40B4-BE49-F238E27FC236}">
                <a16:creationId xmlns:a16="http://schemas.microsoft.com/office/drawing/2014/main" id="{B3316B93-7851-1847-A81C-8E56C909934E}"/>
              </a:ext>
            </a:extLst>
          </p:cNvPr>
          <p:cNvSpPr txBox="1">
            <a:spLocks/>
          </p:cNvSpPr>
          <p:nvPr/>
        </p:nvSpPr>
        <p:spPr>
          <a:xfrm>
            <a:off x="1876586" y="4345540"/>
            <a:ext cx="4875741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FF0000"/>
                </a:solidFill>
              </a:rPr>
              <a:t>Subject to: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752A8001-FFDB-474F-902E-C38EEB742669}"/>
              </a:ext>
            </a:extLst>
          </p:cNvPr>
          <p:cNvCxnSpPr>
            <a:cxnSpLocks/>
          </p:cNvCxnSpPr>
          <p:nvPr/>
        </p:nvCxnSpPr>
        <p:spPr>
          <a:xfrm flipH="1">
            <a:off x="10520520" y="4992355"/>
            <a:ext cx="115494" cy="831670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Title 1">
            <a:extLst>
              <a:ext uri="{FF2B5EF4-FFF2-40B4-BE49-F238E27FC236}">
                <a16:creationId xmlns:a16="http://schemas.microsoft.com/office/drawing/2014/main" id="{9719CDB4-42FB-EF42-BC9F-A39FB683C2CA}"/>
              </a:ext>
            </a:extLst>
          </p:cNvPr>
          <p:cNvSpPr txBox="1">
            <a:spLocks/>
          </p:cNvSpPr>
          <p:nvPr/>
        </p:nvSpPr>
        <p:spPr>
          <a:xfrm>
            <a:off x="1096681" y="5035107"/>
            <a:ext cx="6433812" cy="640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Response PDF         </a:t>
            </a:r>
            <a:r>
              <a:rPr lang="en-US" sz="2400" u="sng" dirty="0"/>
              <a:t>accuracy at the tails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71A34E-7E3C-554A-9E0D-9FFD877F5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8</a:t>
            </a:fld>
            <a:endParaRPr lang="en-US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FCAB57F5-A453-5243-A6AD-C34C2FA6E596}"/>
              </a:ext>
            </a:extLst>
          </p:cNvPr>
          <p:cNvSpPr txBox="1">
            <a:spLocks/>
          </p:cNvSpPr>
          <p:nvPr/>
        </p:nvSpPr>
        <p:spPr>
          <a:xfrm>
            <a:off x="7091872" y="2939717"/>
            <a:ext cx="4261928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Additional design criteria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FD022BC-F819-694E-8CD1-7E9AE8AD79F8}"/>
              </a:ext>
            </a:extLst>
          </p:cNvPr>
          <p:cNvCxnSpPr>
            <a:cxnSpLocks/>
          </p:cNvCxnSpPr>
          <p:nvPr/>
        </p:nvCxnSpPr>
        <p:spPr>
          <a:xfrm>
            <a:off x="3482447" y="5371089"/>
            <a:ext cx="214479" cy="0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itle 1">
            <a:extLst>
              <a:ext uri="{FF2B5EF4-FFF2-40B4-BE49-F238E27FC236}">
                <a16:creationId xmlns:a16="http://schemas.microsoft.com/office/drawing/2014/main" id="{061CA6C7-B253-604F-AF21-EC39765869BA}"/>
              </a:ext>
            </a:extLst>
          </p:cNvPr>
          <p:cNvSpPr txBox="1">
            <a:spLocks/>
          </p:cNvSpPr>
          <p:nvPr/>
        </p:nvSpPr>
        <p:spPr>
          <a:xfrm>
            <a:off x="1508166" y="5533004"/>
            <a:ext cx="4785756" cy="7404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Commonly used </a:t>
            </a:r>
            <a:r>
              <a:rPr lang="en-US" sz="2000" b="1" dirty="0"/>
              <a:t>statistical linearization</a:t>
            </a:r>
            <a:r>
              <a:rPr lang="en-US" sz="2000" dirty="0"/>
              <a:t> treatment       </a:t>
            </a:r>
            <a:r>
              <a:rPr lang="en-US" sz="2000" u="sng" dirty="0"/>
              <a:t>PDF inaccurate at the tails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22B4649-8B44-5D4A-9533-0A7A5A40E681}"/>
              </a:ext>
            </a:extLst>
          </p:cNvPr>
          <p:cNvCxnSpPr>
            <a:cxnSpLocks/>
          </p:cNvCxnSpPr>
          <p:nvPr/>
        </p:nvCxnSpPr>
        <p:spPr>
          <a:xfrm>
            <a:off x="2722391" y="6034128"/>
            <a:ext cx="214479" cy="0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itle 1">
            <a:extLst>
              <a:ext uri="{FF2B5EF4-FFF2-40B4-BE49-F238E27FC236}">
                <a16:creationId xmlns:a16="http://schemas.microsoft.com/office/drawing/2014/main" id="{B79E2D9D-5A44-704A-8E8A-27870E2EF2AE}"/>
              </a:ext>
            </a:extLst>
          </p:cNvPr>
          <p:cNvSpPr txBox="1">
            <a:spLocks/>
          </p:cNvSpPr>
          <p:nvPr/>
        </p:nvSpPr>
        <p:spPr>
          <a:xfrm>
            <a:off x="7470635" y="3330150"/>
            <a:ext cx="4261928" cy="921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Prevent mechanical failure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Safeguard electrical equipment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Space limitations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1D8D35A3-23E6-634B-ACD8-E85A6F500A2B}"/>
              </a:ext>
            </a:extLst>
          </p:cNvPr>
          <p:cNvSpPr txBox="1">
            <a:spLocks/>
          </p:cNvSpPr>
          <p:nvPr/>
        </p:nvSpPr>
        <p:spPr>
          <a:xfrm>
            <a:off x="7091872" y="4303960"/>
            <a:ext cx="4261928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FF0000"/>
                </a:solidFill>
              </a:rPr>
              <a:t>Constraint on failure probability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B81C7D9-7582-2F49-9BAB-8FCAFC2D28CA}"/>
              </a:ext>
            </a:extLst>
          </p:cNvPr>
          <p:cNvCxnSpPr>
            <a:cxnSpLocks/>
          </p:cNvCxnSpPr>
          <p:nvPr/>
        </p:nvCxnSpPr>
        <p:spPr>
          <a:xfrm flipH="1">
            <a:off x="4643253" y="4632735"/>
            <a:ext cx="2291937" cy="0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18D44798-E079-5C46-8449-7A007493AE2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298786" y="4542945"/>
            <a:ext cx="723900" cy="26670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A55E83DA-F8B9-714E-B3E2-D2DA8B35B181}"/>
              </a:ext>
            </a:extLst>
          </p:cNvPr>
          <p:cNvSpPr/>
          <p:nvPr/>
        </p:nvSpPr>
        <p:spPr>
          <a:xfrm>
            <a:off x="1386501" y="3603833"/>
            <a:ext cx="4123652" cy="1340493"/>
          </a:xfrm>
          <a:prstGeom prst="rect">
            <a:avLst/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BF8A31E-6FCF-B548-92D4-AD3F0850DE33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29CBF84-1932-D940-B998-768D816D2488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001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6" grpId="0"/>
      <p:bldP spid="17" grpId="0"/>
      <p:bldP spid="24" grpId="0"/>
      <p:bldP spid="29" grpId="0"/>
      <p:bldP spid="31" grpId="0"/>
      <p:bldP spid="54" grpId="0"/>
      <p:bldP spid="77" grpId="0"/>
      <p:bldP spid="36" grpId="0"/>
      <p:bldP spid="38" grpId="0"/>
      <p:bldP spid="41" grpId="0"/>
      <p:bldP spid="44" grpId="0"/>
      <p:bldP spid="5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9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1" y="127104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51" y="1887043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Vibration Energy Harvesting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63034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Wiener path integral (WPI) technique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3D55D39-D4DE-1444-87A4-6BFDD52FB089}"/>
              </a:ext>
            </a:extLst>
          </p:cNvPr>
          <p:cNvSpPr txBox="1">
            <a:spLocks/>
          </p:cNvSpPr>
          <p:nvPr/>
        </p:nvSpPr>
        <p:spPr>
          <a:xfrm>
            <a:off x="1490408" y="2336588"/>
            <a:ext cx="8934148" cy="802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Modelling aspects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 Optimization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E8419FA-8127-A04D-BA66-BDD3B7815970}"/>
              </a:ext>
            </a:extLst>
          </p:cNvPr>
          <p:cNvSpPr txBox="1">
            <a:spLocks/>
          </p:cNvSpPr>
          <p:nvPr/>
        </p:nvSpPr>
        <p:spPr>
          <a:xfrm>
            <a:off x="1490408" y="3884035"/>
            <a:ext cx="8934148" cy="774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Standard formulation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Modification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50DBF23-DE59-CE49-ACC9-76CEEC2F4BF7}"/>
              </a:ext>
            </a:extLst>
          </p:cNvPr>
          <p:cNvSpPr txBox="1">
            <a:spLocks/>
          </p:cNvSpPr>
          <p:nvPr/>
        </p:nvSpPr>
        <p:spPr>
          <a:xfrm>
            <a:off x="1088626" y="4874875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Numerical Results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88626" y="5559991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247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5955</TotalTime>
  <Words>636</Words>
  <Application>Microsoft Macintosh PowerPoint</Application>
  <PresentationFormat>Widescreen</PresentationFormat>
  <Paragraphs>205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Office Theme</vt:lpstr>
      <vt:lpstr>Stochastic response analysis and optimum design of nonlinear electromechanical energy harvesters:  A Wiener path integral approach</vt:lpstr>
      <vt:lpstr>Outline</vt:lpstr>
      <vt:lpstr>Outline</vt:lpstr>
      <vt:lpstr>Introduction</vt:lpstr>
      <vt:lpstr>Introduction</vt:lpstr>
      <vt:lpstr>Outline</vt:lpstr>
      <vt:lpstr>Energy Harvester – Modeling aspects</vt:lpstr>
      <vt:lpstr>Energy Harvester – Optimization</vt:lpstr>
      <vt:lpstr>Outline</vt:lpstr>
      <vt:lpstr>WPI technique - Standard formulation</vt:lpstr>
      <vt:lpstr>PowerPoint Presentation</vt:lpstr>
      <vt:lpstr>PowerPoint Presentation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Outline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Stochastic response analysis and optimum design of nonlinear electromechanical energy harvesters: A Wiener path integral approach</dc:title>
  <dc:creator>Yannis Petro</dc:creator>
  <cp:lastModifiedBy>Yannis Petro</cp:lastModifiedBy>
  <cp:revision>168</cp:revision>
  <cp:lastPrinted>2018-05-15T04:13:49Z</cp:lastPrinted>
  <dcterms:created xsi:type="dcterms:W3CDTF">2018-05-14T16:31:47Z</dcterms:created>
  <dcterms:modified xsi:type="dcterms:W3CDTF">2018-05-29T17:32:45Z</dcterms:modified>
</cp:coreProperties>
</file>

<file path=docProps/thumbnail.jpeg>
</file>